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1" r:id="rId4"/>
    <p:sldId id="262" r:id="rId5"/>
    <p:sldId id="263" r:id="rId6"/>
    <p:sldId id="274" r:id="rId7"/>
    <p:sldId id="297" r:id="rId8"/>
    <p:sldId id="299" r:id="rId9"/>
    <p:sldId id="268" r:id="rId10"/>
    <p:sldId id="265" r:id="rId11"/>
    <p:sldId id="279" r:id="rId12"/>
    <p:sldId id="278" r:id="rId13"/>
    <p:sldId id="280" r:id="rId14"/>
    <p:sldId id="282" r:id="rId15"/>
    <p:sldId id="291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506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77228C-7574-482B-995D-A7FE4DEBCD09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9F5141-A6F4-4858-952A-002C4D3D11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1917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1ere intuition: fausse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6615E-EBEC-45AD-A281-BC0F39C19DF2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2033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1ere intuition: réalité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6615E-EBEC-45AD-A281-BC0F39C19DF2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1669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Solution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6615E-EBEC-45AD-A281-BC0F39C19DF2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6159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CF48AE-B67C-D77F-FCE9-84A719D877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3AF48E8-52F7-7A87-B06E-EB7701C676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44A5977-8BC0-1497-6073-587D8F74A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BA2519-3A23-4144-7429-35F915E65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3418C40-A2FB-F2DD-4C5F-493FA5BF2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0891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CB7B5D-D635-E580-ADDD-EDD61B7BF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54833A6-18F0-12D4-A206-2208BA7127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216E596-2101-B946-1F60-279263C0C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493125E-AED8-C131-9786-E825CC924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A6F2B91-5A17-8CB4-83AF-922DB0D67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472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1681509-AA17-A127-5F85-083E7578A1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4F16CCF-95C7-8BC1-D8CB-718ECBF9EB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3E60968-54C8-E098-76F6-7004A69DE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104801F-A7C0-32CB-2177-3AF770E2E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EC923C-58F5-6237-BE37-20268B948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6219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477A03-48F2-00EA-A869-D9B022748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B9D38C-3412-B013-CD41-720436E35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1AB591-BBB1-FB1A-E566-2D5CD2600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9736670-503F-253C-4733-22B6EB165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FC181FF-2D5E-E9E3-6091-339A1EE61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5129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6C5344-9651-A814-1E14-5537EC5F7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B834671-C485-1217-777E-360E5230F4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2AA58FC-209E-0B0B-EEFE-995A4171B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F5DB337-665C-06A6-8D06-F61084F2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03C7755-876D-070B-C0E5-D3E236C20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2413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343F2E-20C4-9C26-BA4C-AA761A332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0974B40-144F-A511-3933-1460B09460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DD08303-D10A-1A16-6CAD-2E2316D253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252E037-299C-F440-22DA-0D0C1B3D3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0C3885C-103D-3CE8-35BB-BB9628BAD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376AFC1-5169-0A95-89D6-98B710B5C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3801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0800AE-0D4A-9B62-DF9E-68F654419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84B0366-4DD0-6005-4E11-675181DE56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68323C8-2F80-5C2B-188A-F338FD1CA0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DD5C7CE-EBD7-AB5C-921C-997FED8FF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A29846F-86EA-7149-84DF-DBD8A8C976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63B0547-1695-FF85-91A2-3011F9876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1A66413-1CE5-E013-E043-AC0F18A13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97C31F1-2288-63DF-180E-E033EE165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2673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7C7B83-7435-444A-C04B-6A5172E7D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D9319C8-D7B4-0583-B1BE-AD0114A00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B04613D-EEB4-E99E-EF13-E878DC46F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92D817D-D267-E5C9-E691-BD2BEC381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8041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F3CEDB9-9322-5214-E929-D4B938FEE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7A58D29-4B8F-9B03-9B63-2FF2E3B38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BFA86FD-58B5-8071-11A6-73856FB45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3137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76C0D2-1CE2-4CFF-587A-A8CC18AB0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2B0B966-7685-C5D2-60CF-F9193655D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D4616AE-CAEE-61C3-F502-66281EE3D1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8A3C2B5-C4C8-E223-2107-499799372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F86C8A6-CB22-D4AE-6100-3E51799C8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8F5B4C0-2677-6452-4786-DB7AF9A9B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7082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BBF061-8F90-3C97-04ED-AAB925380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D5A0409-7508-DFBB-6C37-FE463384CD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6586692-3AC7-0E4E-3D0B-DA2002AE61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04B8602-9DD8-ADAD-6D4F-662F1B9E0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0332A0F-7727-C27C-37DD-065848310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07BD6BA-E3D4-6426-BE9D-B305D128F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6259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BA84C9B-8255-CD38-9302-253455DAD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22D8D57-AB8A-EDA3-7D72-7EF2FA6C4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C7E8464-CA1D-9983-7FF7-3BE9D00DEC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F8CC00-C232-EE0D-BC7F-4BDAC9E30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E70569-674D-7ADB-BED9-1094390D9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0499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1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jpg"/><Relationship Id="rId5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907D62-F272-5C0C-CD07-4BE50F12B3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Cryptographie Asymétrique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FE62E01-CDA9-36B9-F704-6C46DCBEF7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Paul Dubois</a:t>
            </a:r>
          </a:p>
          <a:p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pour</a:t>
            </a:r>
          </a:p>
          <a:p>
            <a:r>
              <a:rPr lang="fr-FR" dirty="0">
                <a:solidFill>
                  <a:srgbClr val="00B050"/>
                </a:solidFill>
              </a:rPr>
              <a:t>info</a:t>
            </a:r>
            <a:r>
              <a:rPr lang="fr-FR" dirty="0">
                <a:solidFill>
                  <a:srgbClr val="FFC000"/>
                </a:solidFill>
              </a:rPr>
              <a:t>@</a:t>
            </a:r>
            <a:r>
              <a:rPr lang="fr-FR" dirty="0">
                <a:solidFill>
                  <a:srgbClr val="7030A0"/>
                </a:solidFill>
              </a:rPr>
              <a:t>lèze</a:t>
            </a:r>
          </a:p>
        </p:txBody>
      </p:sp>
    </p:spTree>
    <p:extLst>
      <p:ext uri="{BB962C8B-B14F-4D97-AF65-F5344CB8AC3E}">
        <p14:creationId xmlns:p14="http://schemas.microsoft.com/office/powerpoint/2010/main" val="1596899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e 53">
            <a:extLst>
              <a:ext uri="{FF2B5EF4-FFF2-40B4-BE49-F238E27FC236}">
                <a16:creationId xmlns:a16="http://schemas.microsoft.com/office/drawing/2014/main" id="{71AF2769-D428-50DB-E5FA-7B1E6AABB925}"/>
              </a:ext>
            </a:extLst>
          </p:cNvPr>
          <p:cNvGrpSpPr/>
          <p:nvPr/>
        </p:nvGrpSpPr>
        <p:grpSpPr>
          <a:xfrm>
            <a:off x="5735320" y="1690688"/>
            <a:ext cx="939800" cy="5035231"/>
            <a:chOff x="5735320" y="1690688"/>
            <a:chExt cx="939800" cy="5313362"/>
          </a:xfrm>
        </p:grpSpPr>
        <p:cxnSp>
          <p:nvCxnSpPr>
            <p:cNvPr id="3" name="Connecteur droit 2">
              <a:extLst>
                <a:ext uri="{FF2B5EF4-FFF2-40B4-BE49-F238E27FC236}">
                  <a16:creationId xmlns:a16="http://schemas.microsoft.com/office/drawing/2014/main" id="{0BE41673-5534-28E0-498F-CA16881D75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41707" y="1690688"/>
              <a:ext cx="633413" cy="2525712"/>
            </a:xfrm>
            <a:prstGeom prst="line">
              <a:avLst/>
            </a:prstGeom>
            <a:ln w="5715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Connecteur droit 5">
              <a:extLst>
                <a:ext uri="{FF2B5EF4-FFF2-40B4-BE49-F238E27FC236}">
                  <a16:creationId xmlns:a16="http://schemas.microsoft.com/office/drawing/2014/main" id="{93D2B113-C75E-9755-47B2-CE0A2FCEFC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41707" y="4048760"/>
              <a:ext cx="364173" cy="172720"/>
            </a:xfrm>
            <a:prstGeom prst="line">
              <a:avLst/>
            </a:prstGeom>
            <a:ln w="5715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B8584A0E-172E-8E6F-07AD-8B5CDD247F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35320" y="4048760"/>
              <a:ext cx="670560" cy="2955290"/>
            </a:xfrm>
            <a:prstGeom prst="line">
              <a:avLst/>
            </a:prstGeom>
            <a:ln w="5715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Titre 14">
            <a:extLst>
              <a:ext uri="{FF2B5EF4-FFF2-40B4-BE49-F238E27FC236}">
                <a16:creationId xmlns:a16="http://schemas.microsoft.com/office/drawing/2014/main" id="{8B990340-1EE7-09DC-7CD7-CE0F2DDB9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76" y="365125"/>
            <a:ext cx="10614024" cy="1325563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Envoyer un message sans connexion sécurisée</a:t>
            </a:r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cxnSp>
        <p:nvCxnSpPr>
          <p:cNvPr id="56" name="Connecteur droit avec flèche 55">
            <a:extLst>
              <a:ext uri="{FF2B5EF4-FFF2-40B4-BE49-F238E27FC236}">
                <a16:creationId xmlns:a16="http://schemas.microsoft.com/office/drawing/2014/main" id="{83A5AA5C-50F0-6D20-3CEB-99CD46D92DEC}"/>
              </a:ext>
            </a:extLst>
          </p:cNvPr>
          <p:cNvCxnSpPr>
            <a:cxnSpLocks/>
          </p:cNvCxnSpPr>
          <p:nvPr/>
        </p:nvCxnSpPr>
        <p:spPr>
          <a:xfrm>
            <a:off x="4145280" y="4120547"/>
            <a:ext cx="4389120" cy="0"/>
          </a:xfrm>
          <a:prstGeom prst="straightConnector1">
            <a:avLst/>
          </a:prstGeom>
          <a:ln w="254000" cap="rnd">
            <a:solidFill>
              <a:srgbClr val="C00000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2271512"/>
            <a:ext cx="1514705" cy="1514705"/>
          </a:xfrm>
          <a:prstGeom prst="rect">
            <a:avLst/>
          </a:prstGeom>
        </p:spPr>
      </p:pic>
      <p:grpSp>
        <p:nvGrpSpPr>
          <p:cNvPr id="69" name="Groupe 68">
            <a:extLst>
              <a:ext uri="{FF2B5EF4-FFF2-40B4-BE49-F238E27FC236}">
                <a16:creationId xmlns:a16="http://schemas.microsoft.com/office/drawing/2014/main" id="{70AFCDBE-ECD5-2318-CB80-0F7952F5494A}"/>
              </a:ext>
            </a:extLst>
          </p:cNvPr>
          <p:cNvGrpSpPr/>
          <p:nvPr/>
        </p:nvGrpSpPr>
        <p:grpSpPr>
          <a:xfrm>
            <a:off x="3616960" y="3649979"/>
            <a:ext cx="5146197" cy="944881"/>
            <a:chOff x="3937225" y="3429000"/>
            <a:chExt cx="4294209" cy="1738312"/>
          </a:xfrm>
        </p:grpSpPr>
        <p:grpSp>
          <p:nvGrpSpPr>
            <p:cNvPr id="68" name="Groupe 67">
              <a:extLst>
                <a:ext uri="{FF2B5EF4-FFF2-40B4-BE49-F238E27FC236}">
                  <a16:creationId xmlns:a16="http://schemas.microsoft.com/office/drawing/2014/main" id="{707AFBDD-70E6-65AF-9C25-06062CBC190E}"/>
                </a:ext>
              </a:extLst>
            </p:cNvPr>
            <p:cNvGrpSpPr/>
            <p:nvPr/>
          </p:nvGrpSpPr>
          <p:grpSpPr>
            <a:xfrm>
              <a:off x="3937225" y="3429000"/>
              <a:ext cx="4294209" cy="688694"/>
              <a:chOff x="3937225" y="3333509"/>
              <a:chExt cx="4294209" cy="688694"/>
            </a:xfrm>
          </p:grpSpPr>
          <p:sp>
            <p:nvSpPr>
              <p:cNvPr id="63" name="Forme libre : forme 62">
                <a:extLst>
                  <a:ext uri="{FF2B5EF4-FFF2-40B4-BE49-F238E27FC236}">
                    <a16:creationId xmlns:a16="http://schemas.microsoft.com/office/drawing/2014/main" id="{546D2059-31A2-5426-4930-482037686840}"/>
                  </a:ext>
                </a:extLst>
              </p:cNvPr>
              <p:cNvSpPr/>
              <p:nvPr/>
            </p:nvSpPr>
            <p:spPr>
              <a:xfrm>
                <a:off x="3937225" y="3333509"/>
                <a:ext cx="2147104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rgbClr val="FF0000"/>
                  </a:solidFill>
                </a:endParaRPr>
              </a:p>
            </p:txBody>
          </p:sp>
          <p:sp>
            <p:nvSpPr>
              <p:cNvPr id="65" name="Forme libre : forme 64">
                <a:extLst>
                  <a:ext uri="{FF2B5EF4-FFF2-40B4-BE49-F238E27FC236}">
                    <a16:creationId xmlns:a16="http://schemas.microsoft.com/office/drawing/2014/main" id="{6DEF1FF2-B76D-BA2D-C755-402E649E79FC}"/>
                  </a:ext>
                </a:extLst>
              </p:cNvPr>
              <p:cNvSpPr/>
              <p:nvPr/>
            </p:nvSpPr>
            <p:spPr>
              <a:xfrm flipH="1">
                <a:off x="6084329" y="3333509"/>
                <a:ext cx="2147105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67" name="Groupe 66">
              <a:extLst>
                <a:ext uri="{FF2B5EF4-FFF2-40B4-BE49-F238E27FC236}">
                  <a16:creationId xmlns:a16="http://schemas.microsoft.com/office/drawing/2014/main" id="{87D86E58-9D2A-3831-9DC6-943583735504}"/>
                </a:ext>
              </a:extLst>
            </p:cNvPr>
            <p:cNvGrpSpPr/>
            <p:nvPr/>
          </p:nvGrpSpPr>
          <p:grpSpPr>
            <a:xfrm>
              <a:off x="3937226" y="4478617"/>
              <a:ext cx="4294208" cy="688695"/>
              <a:chOff x="3937225" y="4636194"/>
              <a:chExt cx="4294208" cy="688695"/>
            </a:xfrm>
          </p:grpSpPr>
          <p:sp>
            <p:nvSpPr>
              <p:cNvPr id="64" name="Forme libre : forme 63">
                <a:extLst>
                  <a:ext uri="{FF2B5EF4-FFF2-40B4-BE49-F238E27FC236}">
                    <a16:creationId xmlns:a16="http://schemas.microsoft.com/office/drawing/2014/main" id="{5F86EDAD-9440-14E0-85FB-438F2FEDAF6A}"/>
                  </a:ext>
                </a:extLst>
              </p:cNvPr>
              <p:cNvSpPr/>
              <p:nvPr/>
            </p:nvSpPr>
            <p:spPr>
              <a:xfrm rot="10800000">
                <a:off x="6084329" y="4636194"/>
                <a:ext cx="2147104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66" name="Forme libre : forme 65">
                <a:extLst>
                  <a:ext uri="{FF2B5EF4-FFF2-40B4-BE49-F238E27FC236}">
                    <a16:creationId xmlns:a16="http://schemas.microsoft.com/office/drawing/2014/main" id="{FB6B0C62-307B-1C28-CE88-AA84BB596000}"/>
                  </a:ext>
                </a:extLst>
              </p:cNvPr>
              <p:cNvSpPr/>
              <p:nvPr/>
            </p:nvSpPr>
            <p:spPr>
              <a:xfrm flipV="1">
                <a:off x="3937225" y="4636194"/>
                <a:ext cx="2147104" cy="688695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FF0000"/>
                  </a:solidFill>
                </a:endParaRPr>
              </a:p>
            </p:txBody>
          </p:sp>
        </p:grp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346293" y="2933327"/>
            <a:ext cx="470723" cy="1143371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3222" h="1127758">
                <a:moveTo>
                  <a:pt x="0" y="0"/>
                </a:moveTo>
                <a:cubicBezTo>
                  <a:pt x="193992" y="80645"/>
                  <a:pt x="433705" y="172720"/>
                  <a:pt x="468630" y="354330"/>
                </a:cubicBezTo>
                <a:cubicBezTo>
                  <a:pt x="499745" y="559753"/>
                  <a:pt x="367029" y="845183"/>
                  <a:pt x="242887" y="1127758"/>
                </a:cubicBezTo>
              </a:path>
            </a:pathLst>
          </a:custGeom>
          <a:noFill/>
          <a:ln w="31750" cmpd="sng">
            <a:solidFill>
              <a:schemeClr val="bg1"/>
            </a:solidFill>
          </a:ln>
          <a:effectLst>
            <a:glow rad="635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520334" y="4095813"/>
            <a:ext cx="190519" cy="2203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270" h="119730">
                <a:moveTo>
                  <a:pt x="12270" y="118969"/>
                </a:moveTo>
                <a:cubicBezTo>
                  <a:pt x="7791" y="-157123"/>
                  <a:pt x="2268" y="136258"/>
                  <a:pt x="0" y="118969"/>
                </a:cubicBezTo>
              </a:path>
            </a:pathLst>
          </a:custGeom>
          <a:noFill/>
          <a:ln w="9525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Espace réservé du contenu 8">
            <a:extLst>
              <a:ext uri="{FF2B5EF4-FFF2-40B4-BE49-F238E27FC236}">
                <a16:creationId xmlns:a16="http://schemas.microsoft.com/office/drawing/2014/main" id="{946962AB-F0FC-353D-FFB2-3A941FD6F2A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pic>
        <p:nvPicPr>
          <p:cNvPr id="9" name="Espace réservé du contenu 19">
            <a:extLst>
              <a:ext uri="{FF2B5EF4-FFF2-40B4-BE49-F238E27FC236}">
                <a16:creationId xmlns:a16="http://schemas.microsoft.com/office/drawing/2014/main" id="{69119066-6210-2275-D370-D44BBA49EA2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</p:spTree>
    <p:extLst>
      <p:ext uri="{BB962C8B-B14F-4D97-AF65-F5344CB8AC3E}">
        <p14:creationId xmlns:p14="http://schemas.microsoft.com/office/powerpoint/2010/main" val="2628665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  <p:bldP spid="84" grpId="0" animBg="1"/>
      <p:bldP spid="8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>
            <a:extLst>
              <a:ext uri="{FF2B5EF4-FFF2-40B4-BE49-F238E27FC236}">
                <a16:creationId xmlns:a16="http://schemas.microsoft.com/office/drawing/2014/main" id="{C54F31C5-D3A5-B20D-BCCE-9521CF2A9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881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8">
            <a:extLst>
              <a:ext uri="{FF2B5EF4-FFF2-40B4-BE49-F238E27FC236}">
                <a16:creationId xmlns:a16="http://schemas.microsoft.com/office/drawing/2014/main" id="{90539314-D3D0-093F-B1A5-942BE245E7B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sp>
        <p:nvSpPr>
          <p:cNvPr id="15" name="Titre 14">
            <a:extLst>
              <a:ext uri="{FF2B5EF4-FFF2-40B4-BE49-F238E27FC236}">
                <a16:creationId xmlns:a16="http://schemas.microsoft.com/office/drawing/2014/main" id="{8B990340-1EE7-09DC-7CD7-CE0F2DDB9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76" y="365125"/>
            <a:ext cx="10614024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fr-FR" sz="4000" i="1" dirty="0"/>
              <a:t>Envoyer un message sans connexion sécurisée:</a:t>
            </a:r>
            <a:br>
              <a:rPr lang="fr-FR" sz="4400" i="1" dirty="0"/>
            </a:br>
            <a:r>
              <a:rPr lang="fr-FR" sz="5400" b="1" dirty="0">
                <a:solidFill>
                  <a:schemeClr val="bg1">
                    <a:lumMod val="50000"/>
                  </a:schemeClr>
                </a:solidFill>
              </a:rPr>
              <a:t>Intuition</a:t>
            </a:r>
            <a:endParaRPr lang="fr-FR" dirty="0"/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1987932"/>
            <a:ext cx="1514705" cy="1514705"/>
          </a:xfrm>
          <a:prstGeom prst="rect">
            <a:avLst/>
          </a:prstGeom>
        </p:spPr>
      </p:pic>
      <p:grpSp>
        <p:nvGrpSpPr>
          <p:cNvPr id="68" name="Groupe 67">
            <a:extLst>
              <a:ext uri="{FF2B5EF4-FFF2-40B4-BE49-F238E27FC236}">
                <a16:creationId xmlns:a16="http://schemas.microsoft.com/office/drawing/2014/main" id="{707AFBDD-70E6-65AF-9C25-06062CBC190E}"/>
              </a:ext>
            </a:extLst>
          </p:cNvPr>
          <p:cNvGrpSpPr/>
          <p:nvPr/>
        </p:nvGrpSpPr>
        <p:grpSpPr>
          <a:xfrm>
            <a:off x="3616960" y="3366399"/>
            <a:ext cx="5146197" cy="383405"/>
            <a:chOff x="3937225" y="3333509"/>
            <a:chExt cx="4294209" cy="688694"/>
          </a:xfrm>
        </p:grpSpPr>
        <p:sp>
          <p:nvSpPr>
            <p:cNvPr id="63" name="Forme libre : forme 62">
              <a:extLst>
                <a:ext uri="{FF2B5EF4-FFF2-40B4-BE49-F238E27FC236}">
                  <a16:creationId xmlns:a16="http://schemas.microsoft.com/office/drawing/2014/main" id="{546D2059-31A2-5426-4930-482037686840}"/>
                </a:ext>
              </a:extLst>
            </p:cNvPr>
            <p:cNvSpPr/>
            <p:nvPr/>
          </p:nvSpPr>
          <p:spPr>
            <a:xfrm>
              <a:off x="3937225" y="3333509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  <p:sp>
          <p:nvSpPr>
            <p:cNvPr id="65" name="Forme libre : forme 64">
              <a:extLst>
                <a:ext uri="{FF2B5EF4-FFF2-40B4-BE49-F238E27FC236}">
                  <a16:creationId xmlns:a16="http://schemas.microsoft.com/office/drawing/2014/main" id="{6DEF1FF2-B76D-BA2D-C755-402E649E79FC}"/>
                </a:ext>
              </a:extLst>
            </p:cNvPr>
            <p:cNvSpPr/>
            <p:nvPr/>
          </p:nvSpPr>
          <p:spPr>
            <a:xfrm flipH="1">
              <a:off x="6084329" y="3333509"/>
              <a:ext cx="2147105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</p:grpSp>
      <p:grpSp>
        <p:nvGrpSpPr>
          <p:cNvPr id="67" name="Groupe 66">
            <a:extLst>
              <a:ext uri="{FF2B5EF4-FFF2-40B4-BE49-F238E27FC236}">
                <a16:creationId xmlns:a16="http://schemas.microsoft.com/office/drawing/2014/main" id="{87D86E58-9D2A-3831-9DC6-943583735504}"/>
              </a:ext>
            </a:extLst>
          </p:cNvPr>
          <p:cNvGrpSpPr/>
          <p:nvPr/>
        </p:nvGrpSpPr>
        <p:grpSpPr>
          <a:xfrm>
            <a:off x="3616961" y="4471596"/>
            <a:ext cx="5146196" cy="383406"/>
            <a:chOff x="3937225" y="4636194"/>
            <a:chExt cx="4294208" cy="688695"/>
          </a:xfrm>
        </p:grpSpPr>
        <p:sp>
          <p:nvSpPr>
            <p:cNvPr id="64" name="Forme libre : forme 63">
              <a:extLst>
                <a:ext uri="{FF2B5EF4-FFF2-40B4-BE49-F238E27FC236}">
                  <a16:creationId xmlns:a16="http://schemas.microsoft.com/office/drawing/2014/main" id="{5F86EDAD-9440-14E0-85FB-438F2FEDAF6A}"/>
                </a:ext>
              </a:extLst>
            </p:cNvPr>
            <p:cNvSpPr/>
            <p:nvPr/>
          </p:nvSpPr>
          <p:spPr>
            <a:xfrm rot="10800000">
              <a:off x="6084329" y="4636194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 dirty="0">
                <a:solidFill>
                  <a:srgbClr val="FF0000"/>
                </a:solidFill>
              </a:endParaRPr>
            </a:p>
          </p:txBody>
        </p:sp>
        <p:sp>
          <p:nvSpPr>
            <p:cNvPr id="66" name="Forme libre : forme 65">
              <a:extLst>
                <a:ext uri="{FF2B5EF4-FFF2-40B4-BE49-F238E27FC236}">
                  <a16:creationId xmlns:a16="http://schemas.microsoft.com/office/drawing/2014/main" id="{FB6B0C62-307B-1C28-CE88-AA84BB596000}"/>
                </a:ext>
              </a:extLst>
            </p:cNvPr>
            <p:cNvSpPr/>
            <p:nvPr/>
          </p:nvSpPr>
          <p:spPr>
            <a:xfrm flipV="1">
              <a:off x="3937225" y="4636194"/>
              <a:ext cx="2147104" cy="688695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FF0000"/>
                </a:solidFill>
              </a:endParaRPr>
            </a:p>
          </p:txBody>
        </p: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657974" y="2887001"/>
            <a:ext cx="513153" cy="924944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05211"/>
              <a:gd name="connsiteY0" fmla="*/ 0 h 1154815"/>
              <a:gd name="connsiteX1" fmla="*/ 297035 w 305211"/>
              <a:gd name="connsiteY1" fmla="*/ 408444 h 1154815"/>
              <a:gd name="connsiteX2" fmla="*/ 144833 w 305211"/>
              <a:gd name="connsiteY2" fmla="*/ 1154815 h 1154815"/>
              <a:gd name="connsiteX0" fmla="*/ 0 w 331251"/>
              <a:gd name="connsiteY0" fmla="*/ 0 h 791043"/>
              <a:gd name="connsiteX1" fmla="*/ 297035 w 331251"/>
              <a:gd name="connsiteY1" fmla="*/ 408444 h 791043"/>
              <a:gd name="connsiteX2" fmla="*/ 249015 w 331251"/>
              <a:gd name="connsiteY2" fmla="*/ 791043 h 791043"/>
              <a:gd name="connsiteX0" fmla="*/ 0 w 307249"/>
              <a:gd name="connsiteY0" fmla="*/ 0 h 791043"/>
              <a:gd name="connsiteX1" fmla="*/ 297035 w 307249"/>
              <a:gd name="connsiteY1" fmla="*/ 408444 h 791043"/>
              <a:gd name="connsiteX2" fmla="*/ 249015 w 307249"/>
              <a:gd name="connsiteY2" fmla="*/ 791043 h 791043"/>
              <a:gd name="connsiteX0" fmla="*/ 0 w 308490"/>
              <a:gd name="connsiteY0" fmla="*/ 0 h 791043"/>
              <a:gd name="connsiteX1" fmla="*/ 297035 w 308490"/>
              <a:gd name="connsiteY1" fmla="*/ 408444 h 791043"/>
              <a:gd name="connsiteX2" fmla="*/ 249015 w 308490"/>
              <a:gd name="connsiteY2" fmla="*/ 791043 h 791043"/>
              <a:gd name="connsiteX0" fmla="*/ 0 w 300906"/>
              <a:gd name="connsiteY0" fmla="*/ 0 h 791043"/>
              <a:gd name="connsiteX1" fmla="*/ 297035 w 300906"/>
              <a:gd name="connsiteY1" fmla="*/ 408444 h 791043"/>
              <a:gd name="connsiteX2" fmla="*/ 249015 w 300906"/>
              <a:gd name="connsiteY2" fmla="*/ 791043 h 791043"/>
              <a:gd name="connsiteX0" fmla="*/ 0 w 299937"/>
              <a:gd name="connsiteY0" fmla="*/ 0 h 811712"/>
              <a:gd name="connsiteX1" fmla="*/ 297035 w 299937"/>
              <a:gd name="connsiteY1" fmla="*/ 408444 h 811712"/>
              <a:gd name="connsiteX2" fmla="*/ 237524 w 299937"/>
              <a:gd name="connsiteY2" fmla="*/ 811712 h 811712"/>
              <a:gd name="connsiteX0" fmla="*/ 0 w 299573"/>
              <a:gd name="connsiteY0" fmla="*/ 0 h 811712"/>
              <a:gd name="connsiteX1" fmla="*/ 297035 w 299573"/>
              <a:gd name="connsiteY1" fmla="*/ 408444 h 811712"/>
              <a:gd name="connsiteX2" fmla="*/ 237524 w 299573"/>
              <a:gd name="connsiteY2" fmla="*/ 811712 h 811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573" h="811712">
                <a:moveTo>
                  <a:pt x="0" y="0"/>
                </a:moveTo>
                <a:cubicBezTo>
                  <a:pt x="187864" y="149792"/>
                  <a:pt x="262110" y="226834"/>
                  <a:pt x="297035" y="408444"/>
                </a:cubicBezTo>
                <a:cubicBezTo>
                  <a:pt x="309765" y="619880"/>
                  <a:pt x="272231" y="671001"/>
                  <a:pt x="237524" y="811712"/>
                </a:cubicBezTo>
              </a:path>
            </a:pathLst>
          </a:custGeom>
          <a:noFill/>
          <a:ln w="254000" cmpd="sng">
            <a:solidFill>
              <a:schemeClr val="bg1"/>
            </a:solidFill>
          </a:ln>
          <a:effectLst>
            <a:glow rad="889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883160" y="3854449"/>
            <a:ext cx="533023" cy="12374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143 w 11143"/>
              <a:gd name="connsiteY0" fmla="*/ 10903 h 10903"/>
              <a:gd name="connsiteX1" fmla="*/ 0 w 11143"/>
              <a:gd name="connsiteY1" fmla="*/ 0 h 10903"/>
              <a:gd name="connsiteX0" fmla="*/ 11189 w 11189"/>
              <a:gd name="connsiteY0" fmla="*/ 10209 h 10209"/>
              <a:gd name="connsiteX1" fmla="*/ 0 w 11189"/>
              <a:gd name="connsiteY1" fmla="*/ 0 h 10209"/>
              <a:gd name="connsiteX0" fmla="*/ 11646 w 11646"/>
              <a:gd name="connsiteY0" fmla="*/ 2110 h 2110"/>
              <a:gd name="connsiteX1" fmla="*/ 0 w 11646"/>
              <a:gd name="connsiteY1" fmla="*/ 790 h 2110"/>
              <a:gd name="connsiteX0" fmla="*/ 10000 w 10000"/>
              <a:gd name="connsiteY0" fmla="*/ 12044 h 12044"/>
              <a:gd name="connsiteX1" fmla="*/ 0 w 10000"/>
              <a:gd name="connsiteY1" fmla="*/ 5788 h 12044"/>
              <a:gd name="connsiteX0" fmla="*/ 10000 w 10000"/>
              <a:gd name="connsiteY0" fmla="*/ 13019 h 13019"/>
              <a:gd name="connsiteX1" fmla="*/ 0 w 10000"/>
              <a:gd name="connsiteY1" fmla="*/ 6763 h 13019"/>
              <a:gd name="connsiteX0" fmla="*/ 10000 w 10000"/>
              <a:gd name="connsiteY0" fmla="*/ 14501 h 14501"/>
              <a:gd name="connsiteX1" fmla="*/ 0 w 10000"/>
              <a:gd name="connsiteY1" fmla="*/ 8245 h 14501"/>
              <a:gd name="connsiteX0" fmla="*/ 10000 w 10000"/>
              <a:gd name="connsiteY0" fmla="*/ 14208 h 14208"/>
              <a:gd name="connsiteX1" fmla="*/ 0 w 10000"/>
              <a:gd name="connsiteY1" fmla="*/ 7952 h 14208"/>
              <a:gd name="connsiteX0" fmla="*/ 10000 w 10000"/>
              <a:gd name="connsiteY0" fmla="*/ 9418 h 9418"/>
              <a:gd name="connsiteX1" fmla="*/ 0 w 10000"/>
              <a:gd name="connsiteY1" fmla="*/ 3162 h 9418"/>
              <a:gd name="connsiteX0" fmla="*/ 10255 w 10255"/>
              <a:gd name="connsiteY0" fmla="*/ 6552 h 10742"/>
              <a:gd name="connsiteX1" fmla="*/ 0 w 10255"/>
              <a:gd name="connsiteY1" fmla="*/ 10742 h 10742"/>
              <a:gd name="connsiteX0" fmla="*/ 10255 w 10255"/>
              <a:gd name="connsiteY0" fmla="*/ 0 h 4190"/>
              <a:gd name="connsiteX1" fmla="*/ 0 w 10255"/>
              <a:gd name="connsiteY1" fmla="*/ 4190 h 419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287 w 10287"/>
              <a:gd name="connsiteY0" fmla="*/ 0 h 17506"/>
              <a:gd name="connsiteX1" fmla="*/ 0 w 10287"/>
              <a:gd name="connsiteY1" fmla="*/ 17506 h 17506"/>
              <a:gd name="connsiteX0" fmla="*/ 10153 w 10153"/>
              <a:gd name="connsiteY0" fmla="*/ 9502 h 14477"/>
              <a:gd name="connsiteX1" fmla="*/ 0 w 10153"/>
              <a:gd name="connsiteY1" fmla="*/ 318 h 14477"/>
              <a:gd name="connsiteX0" fmla="*/ 10153 w 10153"/>
              <a:gd name="connsiteY0" fmla="*/ 17775 h 21886"/>
              <a:gd name="connsiteX1" fmla="*/ 0 w 10153"/>
              <a:gd name="connsiteY1" fmla="*/ 251 h 21886"/>
              <a:gd name="connsiteX0" fmla="*/ 10230 w 10230"/>
              <a:gd name="connsiteY0" fmla="*/ 31057 h 34275"/>
              <a:gd name="connsiteX1" fmla="*/ 0 w 10230"/>
              <a:gd name="connsiteY1" fmla="*/ 188 h 34275"/>
              <a:gd name="connsiteX0" fmla="*/ 10230 w 10230"/>
              <a:gd name="connsiteY0" fmla="*/ 31159 h 31159"/>
              <a:gd name="connsiteX1" fmla="*/ 0 w 10230"/>
              <a:gd name="connsiteY1" fmla="*/ 290 h 31159"/>
              <a:gd name="connsiteX0" fmla="*/ 10211 w 10211"/>
              <a:gd name="connsiteY0" fmla="*/ 24557 h 24557"/>
              <a:gd name="connsiteX1" fmla="*/ 0 w 10211"/>
              <a:gd name="connsiteY1" fmla="*/ 361 h 24557"/>
              <a:gd name="connsiteX0" fmla="*/ 10211 w 10211"/>
              <a:gd name="connsiteY0" fmla="*/ 24469 h 25235"/>
              <a:gd name="connsiteX1" fmla="*/ 0 w 10211"/>
              <a:gd name="connsiteY1" fmla="*/ 273 h 25235"/>
              <a:gd name="connsiteX0" fmla="*/ 10460 w 10460"/>
              <a:gd name="connsiteY0" fmla="*/ 0 h 2423"/>
              <a:gd name="connsiteX1" fmla="*/ 0 w 10460"/>
              <a:gd name="connsiteY1" fmla="*/ 1660 h 2423"/>
              <a:gd name="connsiteX0" fmla="*/ 10384 w 10384"/>
              <a:gd name="connsiteY0" fmla="*/ 0 h 75699"/>
              <a:gd name="connsiteX1" fmla="*/ 0 w 10384"/>
              <a:gd name="connsiteY1" fmla="*/ 75699 h 75699"/>
              <a:gd name="connsiteX0" fmla="*/ 10384 w 10384"/>
              <a:gd name="connsiteY0" fmla="*/ 0 h 30950"/>
              <a:gd name="connsiteX1" fmla="*/ 0 w 10384"/>
              <a:gd name="connsiteY1" fmla="*/ 30950 h 30950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38" h="44719">
                <a:moveTo>
                  <a:pt x="10238" y="0"/>
                </a:moveTo>
                <a:cubicBezTo>
                  <a:pt x="6423" y="5099"/>
                  <a:pt x="3715" y="26277"/>
                  <a:pt x="0" y="44719"/>
                </a:cubicBezTo>
              </a:path>
            </a:pathLst>
          </a:custGeom>
          <a:noFill/>
          <a:ln w="1905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84BA9A5A-1999-2344-9C2D-1876EE718C32}"/>
              </a:ext>
            </a:extLst>
          </p:cNvPr>
          <p:cNvSpPr/>
          <p:nvPr/>
        </p:nvSpPr>
        <p:spPr>
          <a:xfrm>
            <a:off x="6558902" y="2621523"/>
            <a:ext cx="127809" cy="466532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415 w 11415"/>
              <a:gd name="connsiteY0" fmla="*/ 1285 h 7676"/>
              <a:gd name="connsiteX1" fmla="*/ 0 w 11415"/>
              <a:gd name="connsiteY1" fmla="*/ 7118 h 7676"/>
              <a:gd name="connsiteX0" fmla="*/ 10000 w 10000"/>
              <a:gd name="connsiteY0" fmla="*/ 0 h 10134"/>
              <a:gd name="connsiteX1" fmla="*/ 0 w 10000"/>
              <a:gd name="connsiteY1" fmla="*/ 7599 h 10134"/>
              <a:gd name="connsiteX0" fmla="*/ 5884 w 5884"/>
              <a:gd name="connsiteY0" fmla="*/ 0 h 22740"/>
              <a:gd name="connsiteX1" fmla="*/ 0 w 5884"/>
              <a:gd name="connsiteY1" fmla="*/ 21893 h 22740"/>
              <a:gd name="connsiteX0" fmla="*/ 10000 w 10000"/>
              <a:gd name="connsiteY0" fmla="*/ 0 h 9628"/>
              <a:gd name="connsiteX1" fmla="*/ 0 w 10000"/>
              <a:gd name="connsiteY1" fmla="*/ 9628 h 9628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1391 w 11391"/>
              <a:gd name="connsiteY0" fmla="*/ 0 h 11736"/>
              <a:gd name="connsiteX1" fmla="*/ 0 w 11391"/>
              <a:gd name="connsiteY1" fmla="*/ 11736 h 11736"/>
              <a:gd name="connsiteX0" fmla="*/ 11110 w 11110"/>
              <a:gd name="connsiteY0" fmla="*/ 0 h 12783"/>
              <a:gd name="connsiteX1" fmla="*/ 0 w 11110"/>
              <a:gd name="connsiteY1" fmla="*/ 12783 h 12783"/>
              <a:gd name="connsiteX0" fmla="*/ 7523 w 7523"/>
              <a:gd name="connsiteY0" fmla="*/ 0 h 24190"/>
              <a:gd name="connsiteX1" fmla="*/ 0 w 7523"/>
              <a:gd name="connsiteY1" fmla="*/ 24190 h 24190"/>
              <a:gd name="connsiteX0" fmla="*/ 11930 w 11930"/>
              <a:gd name="connsiteY0" fmla="*/ 0 h 5554"/>
              <a:gd name="connsiteX1" fmla="*/ 0 w 11930"/>
              <a:gd name="connsiteY1" fmla="*/ 5554 h 5554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7431 w 7431"/>
              <a:gd name="connsiteY0" fmla="*/ 0 h 12547"/>
              <a:gd name="connsiteX1" fmla="*/ 0 w 7431"/>
              <a:gd name="connsiteY1" fmla="*/ 12547 h 12547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6927 w 6927"/>
              <a:gd name="connsiteY0" fmla="*/ 0 h 10725"/>
              <a:gd name="connsiteX1" fmla="*/ 0 w 6927"/>
              <a:gd name="connsiteY1" fmla="*/ 10725 h 10725"/>
              <a:gd name="connsiteX0" fmla="*/ 12403 w 12403"/>
              <a:gd name="connsiteY0" fmla="*/ 0 h 11037"/>
              <a:gd name="connsiteX1" fmla="*/ 0 w 12403"/>
              <a:gd name="connsiteY1" fmla="*/ 11037 h 11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403" h="11037">
                <a:moveTo>
                  <a:pt x="12403" y="0"/>
                </a:moveTo>
                <a:cubicBezTo>
                  <a:pt x="11724" y="3978"/>
                  <a:pt x="2225" y="8391"/>
                  <a:pt x="0" y="11037"/>
                </a:cubicBezTo>
              </a:path>
            </a:pathLst>
          </a:custGeom>
          <a:noFill/>
          <a:ln w="1270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A839BFF-6512-9CC1-7DD0-2F856EC858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7664" y="3959137"/>
            <a:ext cx="296546" cy="29654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8D6B4B89-EA0D-616A-FD56-A80BFA4CD1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0678" y="3883542"/>
            <a:ext cx="476006" cy="399380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4AB7C235-BE58-95F5-B249-D40BDAED7A26}"/>
              </a:ext>
            </a:extLst>
          </p:cNvPr>
          <p:cNvSpPr txBox="1"/>
          <p:nvPr/>
        </p:nvSpPr>
        <p:spPr>
          <a:xfrm>
            <a:off x="6558902" y="2036007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rgbClr val="C00000"/>
                </a:solidFill>
              </a:rPr>
              <a:t>?</a:t>
            </a:r>
            <a:endParaRPr lang="fr-FR" sz="2800" b="1" dirty="0">
              <a:solidFill>
                <a:srgbClr val="C00000"/>
              </a:solidFill>
            </a:endParaRPr>
          </a:p>
        </p:txBody>
      </p:sp>
      <p:pic>
        <p:nvPicPr>
          <p:cNvPr id="9" name="Espace réservé du contenu 19">
            <a:extLst>
              <a:ext uri="{FF2B5EF4-FFF2-40B4-BE49-F238E27FC236}">
                <a16:creationId xmlns:a16="http://schemas.microsoft.com/office/drawing/2014/main" id="{7BCC834F-018B-2BD9-3FAA-5D65FD0C4B5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7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</p:spTree>
    <p:extLst>
      <p:ext uri="{BB962C8B-B14F-4D97-AF65-F5344CB8AC3E}">
        <p14:creationId xmlns:p14="http://schemas.microsoft.com/office/powerpoint/2010/main" val="2367968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L 0.42018 -2.59259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0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7 L 0.42031 -0.0018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16" y="-9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u contenu 8">
            <a:extLst>
              <a:ext uri="{FF2B5EF4-FFF2-40B4-BE49-F238E27FC236}">
                <a16:creationId xmlns:a16="http://schemas.microsoft.com/office/drawing/2014/main" id="{01C3C5A5-4D94-1234-B617-50BB3DC8844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sp>
        <p:nvSpPr>
          <p:cNvPr id="15" name="Titre 14">
            <a:extLst>
              <a:ext uri="{FF2B5EF4-FFF2-40B4-BE49-F238E27FC236}">
                <a16:creationId xmlns:a16="http://schemas.microsoft.com/office/drawing/2014/main" id="{8B990340-1EE7-09DC-7CD7-CE0F2DDB9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76" y="365125"/>
            <a:ext cx="10614024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fr-FR" sz="4000" i="1" dirty="0"/>
              <a:t>Envoyer un message sans connexion sécurisée:</a:t>
            </a:r>
            <a:br>
              <a:rPr lang="fr-FR" sz="4400" i="1" dirty="0"/>
            </a:br>
            <a:r>
              <a:rPr lang="fr-FR" sz="5400" b="1" dirty="0">
                <a:solidFill>
                  <a:schemeClr val="bg1">
                    <a:lumMod val="50000"/>
                  </a:schemeClr>
                </a:solidFill>
              </a:rPr>
              <a:t>Réalité</a:t>
            </a:r>
            <a:endParaRPr lang="fr-FR" dirty="0"/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1987932"/>
            <a:ext cx="1514705" cy="1514705"/>
          </a:xfrm>
          <a:prstGeom prst="rect">
            <a:avLst/>
          </a:prstGeom>
        </p:spPr>
      </p:pic>
      <p:grpSp>
        <p:nvGrpSpPr>
          <p:cNvPr id="68" name="Groupe 67">
            <a:extLst>
              <a:ext uri="{FF2B5EF4-FFF2-40B4-BE49-F238E27FC236}">
                <a16:creationId xmlns:a16="http://schemas.microsoft.com/office/drawing/2014/main" id="{707AFBDD-70E6-65AF-9C25-06062CBC190E}"/>
              </a:ext>
            </a:extLst>
          </p:cNvPr>
          <p:cNvGrpSpPr/>
          <p:nvPr/>
        </p:nvGrpSpPr>
        <p:grpSpPr>
          <a:xfrm>
            <a:off x="3616960" y="3366399"/>
            <a:ext cx="5146197" cy="383405"/>
            <a:chOff x="3937225" y="3333509"/>
            <a:chExt cx="4294209" cy="688694"/>
          </a:xfrm>
        </p:grpSpPr>
        <p:sp>
          <p:nvSpPr>
            <p:cNvPr id="63" name="Forme libre : forme 62">
              <a:extLst>
                <a:ext uri="{FF2B5EF4-FFF2-40B4-BE49-F238E27FC236}">
                  <a16:creationId xmlns:a16="http://schemas.microsoft.com/office/drawing/2014/main" id="{546D2059-31A2-5426-4930-482037686840}"/>
                </a:ext>
              </a:extLst>
            </p:cNvPr>
            <p:cNvSpPr/>
            <p:nvPr/>
          </p:nvSpPr>
          <p:spPr>
            <a:xfrm>
              <a:off x="3937225" y="3333509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  <p:sp>
          <p:nvSpPr>
            <p:cNvPr id="65" name="Forme libre : forme 64">
              <a:extLst>
                <a:ext uri="{FF2B5EF4-FFF2-40B4-BE49-F238E27FC236}">
                  <a16:creationId xmlns:a16="http://schemas.microsoft.com/office/drawing/2014/main" id="{6DEF1FF2-B76D-BA2D-C755-402E649E79FC}"/>
                </a:ext>
              </a:extLst>
            </p:cNvPr>
            <p:cNvSpPr/>
            <p:nvPr/>
          </p:nvSpPr>
          <p:spPr>
            <a:xfrm flipH="1">
              <a:off x="6084329" y="3333509"/>
              <a:ext cx="2147105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</p:grpSp>
      <p:grpSp>
        <p:nvGrpSpPr>
          <p:cNvPr id="67" name="Groupe 66">
            <a:extLst>
              <a:ext uri="{FF2B5EF4-FFF2-40B4-BE49-F238E27FC236}">
                <a16:creationId xmlns:a16="http://schemas.microsoft.com/office/drawing/2014/main" id="{87D86E58-9D2A-3831-9DC6-943583735504}"/>
              </a:ext>
            </a:extLst>
          </p:cNvPr>
          <p:cNvGrpSpPr/>
          <p:nvPr/>
        </p:nvGrpSpPr>
        <p:grpSpPr>
          <a:xfrm>
            <a:off x="3616961" y="4471596"/>
            <a:ext cx="5146196" cy="383406"/>
            <a:chOff x="3937225" y="4636194"/>
            <a:chExt cx="4294208" cy="688695"/>
          </a:xfrm>
        </p:grpSpPr>
        <p:sp>
          <p:nvSpPr>
            <p:cNvPr id="64" name="Forme libre : forme 63">
              <a:extLst>
                <a:ext uri="{FF2B5EF4-FFF2-40B4-BE49-F238E27FC236}">
                  <a16:creationId xmlns:a16="http://schemas.microsoft.com/office/drawing/2014/main" id="{5F86EDAD-9440-14E0-85FB-438F2FEDAF6A}"/>
                </a:ext>
              </a:extLst>
            </p:cNvPr>
            <p:cNvSpPr/>
            <p:nvPr/>
          </p:nvSpPr>
          <p:spPr>
            <a:xfrm rot="10800000">
              <a:off x="6084329" y="4636194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 dirty="0">
                <a:solidFill>
                  <a:srgbClr val="FF0000"/>
                </a:solidFill>
              </a:endParaRPr>
            </a:p>
          </p:txBody>
        </p:sp>
        <p:sp>
          <p:nvSpPr>
            <p:cNvPr id="66" name="Forme libre : forme 65">
              <a:extLst>
                <a:ext uri="{FF2B5EF4-FFF2-40B4-BE49-F238E27FC236}">
                  <a16:creationId xmlns:a16="http://schemas.microsoft.com/office/drawing/2014/main" id="{FB6B0C62-307B-1C28-CE88-AA84BB596000}"/>
                </a:ext>
              </a:extLst>
            </p:cNvPr>
            <p:cNvSpPr/>
            <p:nvPr/>
          </p:nvSpPr>
          <p:spPr>
            <a:xfrm flipV="1">
              <a:off x="3937225" y="4636194"/>
              <a:ext cx="2147104" cy="688695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FF0000"/>
                </a:solidFill>
              </a:endParaRPr>
            </a:p>
          </p:txBody>
        </p: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657974" y="2887001"/>
            <a:ext cx="513153" cy="924944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05211"/>
              <a:gd name="connsiteY0" fmla="*/ 0 h 1154815"/>
              <a:gd name="connsiteX1" fmla="*/ 297035 w 305211"/>
              <a:gd name="connsiteY1" fmla="*/ 408444 h 1154815"/>
              <a:gd name="connsiteX2" fmla="*/ 144833 w 305211"/>
              <a:gd name="connsiteY2" fmla="*/ 1154815 h 1154815"/>
              <a:gd name="connsiteX0" fmla="*/ 0 w 331251"/>
              <a:gd name="connsiteY0" fmla="*/ 0 h 791043"/>
              <a:gd name="connsiteX1" fmla="*/ 297035 w 331251"/>
              <a:gd name="connsiteY1" fmla="*/ 408444 h 791043"/>
              <a:gd name="connsiteX2" fmla="*/ 249015 w 331251"/>
              <a:gd name="connsiteY2" fmla="*/ 791043 h 791043"/>
              <a:gd name="connsiteX0" fmla="*/ 0 w 307249"/>
              <a:gd name="connsiteY0" fmla="*/ 0 h 791043"/>
              <a:gd name="connsiteX1" fmla="*/ 297035 w 307249"/>
              <a:gd name="connsiteY1" fmla="*/ 408444 h 791043"/>
              <a:gd name="connsiteX2" fmla="*/ 249015 w 307249"/>
              <a:gd name="connsiteY2" fmla="*/ 791043 h 791043"/>
              <a:gd name="connsiteX0" fmla="*/ 0 w 308490"/>
              <a:gd name="connsiteY0" fmla="*/ 0 h 791043"/>
              <a:gd name="connsiteX1" fmla="*/ 297035 w 308490"/>
              <a:gd name="connsiteY1" fmla="*/ 408444 h 791043"/>
              <a:gd name="connsiteX2" fmla="*/ 249015 w 308490"/>
              <a:gd name="connsiteY2" fmla="*/ 791043 h 791043"/>
              <a:gd name="connsiteX0" fmla="*/ 0 w 300906"/>
              <a:gd name="connsiteY0" fmla="*/ 0 h 791043"/>
              <a:gd name="connsiteX1" fmla="*/ 297035 w 300906"/>
              <a:gd name="connsiteY1" fmla="*/ 408444 h 791043"/>
              <a:gd name="connsiteX2" fmla="*/ 249015 w 300906"/>
              <a:gd name="connsiteY2" fmla="*/ 791043 h 791043"/>
              <a:gd name="connsiteX0" fmla="*/ 0 w 299937"/>
              <a:gd name="connsiteY0" fmla="*/ 0 h 811712"/>
              <a:gd name="connsiteX1" fmla="*/ 297035 w 299937"/>
              <a:gd name="connsiteY1" fmla="*/ 408444 h 811712"/>
              <a:gd name="connsiteX2" fmla="*/ 237524 w 299937"/>
              <a:gd name="connsiteY2" fmla="*/ 811712 h 811712"/>
              <a:gd name="connsiteX0" fmla="*/ 0 w 299573"/>
              <a:gd name="connsiteY0" fmla="*/ 0 h 811712"/>
              <a:gd name="connsiteX1" fmla="*/ 297035 w 299573"/>
              <a:gd name="connsiteY1" fmla="*/ 408444 h 811712"/>
              <a:gd name="connsiteX2" fmla="*/ 237524 w 299573"/>
              <a:gd name="connsiteY2" fmla="*/ 811712 h 811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573" h="811712">
                <a:moveTo>
                  <a:pt x="0" y="0"/>
                </a:moveTo>
                <a:cubicBezTo>
                  <a:pt x="187864" y="149792"/>
                  <a:pt x="262110" y="226834"/>
                  <a:pt x="297035" y="408444"/>
                </a:cubicBezTo>
                <a:cubicBezTo>
                  <a:pt x="309765" y="619880"/>
                  <a:pt x="272231" y="671001"/>
                  <a:pt x="237524" y="811712"/>
                </a:cubicBezTo>
              </a:path>
            </a:pathLst>
          </a:custGeom>
          <a:noFill/>
          <a:ln w="254000" cmpd="sng">
            <a:solidFill>
              <a:schemeClr val="bg1"/>
            </a:solidFill>
          </a:ln>
          <a:effectLst>
            <a:glow rad="889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883160" y="3854449"/>
            <a:ext cx="533023" cy="12374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143 w 11143"/>
              <a:gd name="connsiteY0" fmla="*/ 10903 h 10903"/>
              <a:gd name="connsiteX1" fmla="*/ 0 w 11143"/>
              <a:gd name="connsiteY1" fmla="*/ 0 h 10903"/>
              <a:gd name="connsiteX0" fmla="*/ 11189 w 11189"/>
              <a:gd name="connsiteY0" fmla="*/ 10209 h 10209"/>
              <a:gd name="connsiteX1" fmla="*/ 0 w 11189"/>
              <a:gd name="connsiteY1" fmla="*/ 0 h 10209"/>
              <a:gd name="connsiteX0" fmla="*/ 11646 w 11646"/>
              <a:gd name="connsiteY0" fmla="*/ 2110 h 2110"/>
              <a:gd name="connsiteX1" fmla="*/ 0 w 11646"/>
              <a:gd name="connsiteY1" fmla="*/ 790 h 2110"/>
              <a:gd name="connsiteX0" fmla="*/ 10000 w 10000"/>
              <a:gd name="connsiteY0" fmla="*/ 12044 h 12044"/>
              <a:gd name="connsiteX1" fmla="*/ 0 w 10000"/>
              <a:gd name="connsiteY1" fmla="*/ 5788 h 12044"/>
              <a:gd name="connsiteX0" fmla="*/ 10000 w 10000"/>
              <a:gd name="connsiteY0" fmla="*/ 13019 h 13019"/>
              <a:gd name="connsiteX1" fmla="*/ 0 w 10000"/>
              <a:gd name="connsiteY1" fmla="*/ 6763 h 13019"/>
              <a:gd name="connsiteX0" fmla="*/ 10000 w 10000"/>
              <a:gd name="connsiteY0" fmla="*/ 14501 h 14501"/>
              <a:gd name="connsiteX1" fmla="*/ 0 w 10000"/>
              <a:gd name="connsiteY1" fmla="*/ 8245 h 14501"/>
              <a:gd name="connsiteX0" fmla="*/ 10000 w 10000"/>
              <a:gd name="connsiteY0" fmla="*/ 14208 h 14208"/>
              <a:gd name="connsiteX1" fmla="*/ 0 w 10000"/>
              <a:gd name="connsiteY1" fmla="*/ 7952 h 14208"/>
              <a:gd name="connsiteX0" fmla="*/ 10000 w 10000"/>
              <a:gd name="connsiteY0" fmla="*/ 9418 h 9418"/>
              <a:gd name="connsiteX1" fmla="*/ 0 w 10000"/>
              <a:gd name="connsiteY1" fmla="*/ 3162 h 9418"/>
              <a:gd name="connsiteX0" fmla="*/ 10255 w 10255"/>
              <a:gd name="connsiteY0" fmla="*/ 6552 h 10742"/>
              <a:gd name="connsiteX1" fmla="*/ 0 w 10255"/>
              <a:gd name="connsiteY1" fmla="*/ 10742 h 10742"/>
              <a:gd name="connsiteX0" fmla="*/ 10255 w 10255"/>
              <a:gd name="connsiteY0" fmla="*/ 0 h 4190"/>
              <a:gd name="connsiteX1" fmla="*/ 0 w 10255"/>
              <a:gd name="connsiteY1" fmla="*/ 4190 h 419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287 w 10287"/>
              <a:gd name="connsiteY0" fmla="*/ 0 h 17506"/>
              <a:gd name="connsiteX1" fmla="*/ 0 w 10287"/>
              <a:gd name="connsiteY1" fmla="*/ 17506 h 17506"/>
              <a:gd name="connsiteX0" fmla="*/ 10153 w 10153"/>
              <a:gd name="connsiteY0" fmla="*/ 9502 h 14477"/>
              <a:gd name="connsiteX1" fmla="*/ 0 w 10153"/>
              <a:gd name="connsiteY1" fmla="*/ 318 h 14477"/>
              <a:gd name="connsiteX0" fmla="*/ 10153 w 10153"/>
              <a:gd name="connsiteY0" fmla="*/ 17775 h 21886"/>
              <a:gd name="connsiteX1" fmla="*/ 0 w 10153"/>
              <a:gd name="connsiteY1" fmla="*/ 251 h 21886"/>
              <a:gd name="connsiteX0" fmla="*/ 10230 w 10230"/>
              <a:gd name="connsiteY0" fmla="*/ 31057 h 34275"/>
              <a:gd name="connsiteX1" fmla="*/ 0 w 10230"/>
              <a:gd name="connsiteY1" fmla="*/ 188 h 34275"/>
              <a:gd name="connsiteX0" fmla="*/ 10230 w 10230"/>
              <a:gd name="connsiteY0" fmla="*/ 31159 h 31159"/>
              <a:gd name="connsiteX1" fmla="*/ 0 w 10230"/>
              <a:gd name="connsiteY1" fmla="*/ 290 h 31159"/>
              <a:gd name="connsiteX0" fmla="*/ 10211 w 10211"/>
              <a:gd name="connsiteY0" fmla="*/ 24557 h 24557"/>
              <a:gd name="connsiteX1" fmla="*/ 0 w 10211"/>
              <a:gd name="connsiteY1" fmla="*/ 361 h 24557"/>
              <a:gd name="connsiteX0" fmla="*/ 10211 w 10211"/>
              <a:gd name="connsiteY0" fmla="*/ 24469 h 25235"/>
              <a:gd name="connsiteX1" fmla="*/ 0 w 10211"/>
              <a:gd name="connsiteY1" fmla="*/ 273 h 25235"/>
              <a:gd name="connsiteX0" fmla="*/ 10460 w 10460"/>
              <a:gd name="connsiteY0" fmla="*/ 0 h 2423"/>
              <a:gd name="connsiteX1" fmla="*/ 0 w 10460"/>
              <a:gd name="connsiteY1" fmla="*/ 1660 h 2423"/>
              <a:gd name="connsiteX0" fmla="*/ 10384 w 10384"/>
              <a:gd name="connsiteY0" fmla="*/ 0 h 75699"/>
              <a:gd name="connsiteX1" fmla="*/ 0 w 10384"/>
              <a:gd name="connsiteY1" fmla="*/ 75699 h 75699"/>
              <a:gd name="connsiteX0" fmla="*/ 10384 w 10384"/>
              <a:gd name="connsiteY0" fmla="*/ 0 h 30950"/>
              <a:gd name="connsiteX1" fmla="*/ 0 w 10384"/>
              <a:gd name="connsiteY1" fmla="*/ 30950 h 30950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38" h="44719">
                <a:moveTo>
                  <a:pt x="10238" y="0"/>
                </a:moveTo>
                <a:cubicBezTo>
                  <a:pt x="6423" y="5099"/>
                  <a:pt x="3715" y="26277"/>
                  <a:pt x="0" y="44719"/>
                </a:cubicBezTo>
              </a:path>
            </a:pathLst>
          </a:custGeom>
          <a:noFill/>
          <a:ln w="1905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84BA9A5A-1999-2344-9C2D-1876EE718C32}"/>
              </a:ext>
            </a:extLst>
          </p:cNvPr>
          <p:cNvSpPr/>
          <p:nvPr/>
        </p:nvSpPr>
        <p:spPr>
          <a:xfrm>
            <a:off x="6558902" y="2621523"/>
            <a:ext cx="127809" cy="466532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415 w 11415"/>
              <a:gd name="connsiteY0" fmla="*/ 1285 h 7676"/>
              <a:gd name="connsiteX1" fmla="*/ 0 w 11415"/>
              <a:gd name="connsiteY1" fmla="*/ 7118 h 7676"/>
              <a:gd name="connsiteX0" fmla="*/ 10000 w 10000"/>
              <a:gd name="connsiteY0" fmla="*/ 0 h 10134"/>
              <a:gd name="connsiteX1" fmla="*/ 0 w 10000"/>
              <a:gd name="connsiteY1" fmla="*/ 7599 h 10134"/>
              <a:gd name="connsiteX0" fmla="*/ 5884 w 5884"/>
              <a:gd name="connsiteY0" fmla="*/ 0 h 22740"/>
              <a:gd name="connsiteX1" fmla="*/ 0 w 5884"/>
              <a:gd name="connsiteY1" fmla="*/ 21893 h 22740"/>
              <a:gd name="connsiteX0" fmla="*/ 10000 w 10000"/>
              <a:gd name="connsiteY0" fmla="*/ 0 h 9628"/>
              <a:gd name="connsiteX1" fmla="*/ 0 w 10000"/>
              <a:gd name="connsiteY1" fmla="*/ 9628 h 9628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1391 w 11391"/>
              <a:gd name="connsiteY0" fmla="*/ 0 h 11736"/>
              <a:gd name="connsiteX1" fmla="*/ 0 w 11391"/>
              <a:gd name="connsiteY1" fmla="*/ 11736 h 11736"/>
              <a:gd name="connsiteX0" fmla="*/ 11110 w 11110"/>
              <a:gd name="connsiteY0" fmla="*/ 0 h 12783"/>
              <a:gd name="connsiteX1" fmla="*/ 0 w 11110"/>
              <a:gd name="connsiteY1" fmla="*/ 12783 h 12783"/>
              <a:gd name="connsiteX0" fmla="*/ 7523 w 7523"/>
              <a:gd name="connsiteY0" fmla="*/ 0 h 24190"/>
              <a:gd name="connsiteX1" fmla="*/ 0 w 7523"/>
              <a:gd name="connsiteY1" fmla="*/ 24190 h 24190"/>
              <a:gd name="connsiteX0" fmla="*/ 11930 w 11930"/>
              <a:gd name="connsiteY0" fmla="*/ 0 h 5554"/>
              <a:gd name="connsiteX1" fmla="*/ 0 w 11930"/>
              <a:gd name="connsiteY1" fmla="*/ 5554 h 5554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7431 w 7431"/>
              <a:gd name="connsiteY0" fmla="*/ 0 h 12547"/>
              <a:gd name="connsiteX1" fmla="*/ 0 w 7431"/>
              <a:gd name="connsiteY1" fmla="*/ 12547 h 12547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6927 w 6927"/>
              <a:gd name="connsiteY0" fmla="*/ 0 h 10725"/>
              <a:gd name="connsiteX1" fmla="*/ 0 w 6927"/>
              <a:gd name="connsiteY1" fmla="*/ 10725 h 10725"/>
              <a:gd name="connsiteX0" fmla="*/ 12403 w 12403"/>
              <a:gd name="connsiteY0" fmla="*/ 0 h 11037"/>
              <a:gd name="connsiteX1" fmla="*/ 0 w 12403"/>
              <a:gd name="connsiteY1" fmla="*/ 11037 h 11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403" h="11037">
                <a:moveTo>
                  <a:pt x="12403" y="0"/>
                </a:moveTo>
                <a:cubicBezTo>
                  <a:pt x="11724" y="3978"/>
                  <a:pt x="2225" y="8391"/>
                  <a:pt x="0" y="11037"/>
                </a:cubicBezTo>
              </a:path>
            </a:pathLst>
          </a:custGeom>
          <a:noFill/>
          <a:ln w="1270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4DEFAB7-5B36-BD4D-3EA6-F92FF2134A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9059" y="3959137"/>
            <a:ext cx="296546" cy="29654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A839BFF-6512-9CC1-7DD0-2F856EC858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7664" y="3959137"/>
            <a:ext cx="296546" cy="296546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5607E4D9-A741-4529-A02E-C753083F40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0678" y="3883542"/>
            <a:ext cx="476006" cy="39938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6FFBE806-F79D-D0B1-3EA4-1B5938CD00AA}"/>
              </a:ext>
            </a:extLst>
          </p:cNvPr>
          <p:cNvSpPr txBox="1"/>
          <p:nvPr/>
        </p:nvSpPr>
        <p:spPr>
          <a:xfrm>
            <a:off x="6558902" y="1976464"/>
            <a:ext cx="6463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b="1" dirty="0">
                <a:solidFill>
                  <a:srgbClr val="C00000"/>
                </a:solidFill>
              </a:rPr>
              <a:t>✓</a:t>
            </a:r>
          </a:p>
        </p:txBody>
      </p:sp>
      <p:pic>
        <p:nvPicPr>
          <p:cNvPr id="12" name="Espace réservé du contenu 19">
            <a:extLst>
              <a:ext uri="{FF2B5EF4-FFF2-40B4-BE49-F238E27FC236}">
                <a16:creationId xmlns:a16="http://schemas.microsoft.com/office/drawing/2014/main" id="{651E3932-ED4D-C97B-D964-11EFAC2D511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7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</p:spTree>
    <p:extLst>
      <p:ext uri="{BB962C8B-B14F-4D97-AF65-F5344CB8AC3E}">
        <p14:creationId xmlns:p14="http://schemas.microsoft.com/office/powerpoint/2010/main" val="267216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L 0.2276 -2.59259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1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37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0.00046 L 0.01719 -0.05856 C 0.02084 -0.07106 0.02266 -0.08773 0.02031 -0.1037 C 0.01784 -0.12199 0.01224 -0.13449 0.00521 -0.14213 L -0.02552 -0.18078 " pathEditMode="relative" rAng="15360000" ptsTypes="AAAAA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97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500"/>
                            </p:stCondLst>
                            <p:childTnLst>
                              <p:par>
                                <p:cTn id="15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276 -2.59259E-6 L 0.42161 -2.59259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0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7 L 0.42031 -0.00185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16" y="-9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Espace réservé du contenu 19">
            <a:extLst>
              <a:ext uri="{FF2B5EF4-FFF2-40B4-BE49-F238E27FC236}">
                <a16:creationId xmlns:a16="http://schemas.microsoft.com/office/drawing/2014/main" id="{F1B36C42-FAA6-C474-A97C-6F97F35A1D4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  <p:pic>
        <p:nvPicPr>
          <p:cNvPr id="12" name="Espace réservé du contenu 8">
            <a:extLst>
              <a:ext uri="{FF2B5EF4-FFF2-40B4-BE49-F238E27FC236}">
                <a16:creationId xmlns:a16="http://schemas.microsoft.com/office/drawing/2014/main" id="{EEC1B969-E8DD-9F21-614F-FFB8078BFF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7416703-B7B3-BED8-1216-3ED10ADAD8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0678" y="3883571"/>
            <a:ext cx="476006" cy="399381"/>
          </a:xfrm>
          <a:prstGeom prst="rect">
            <a:avLst/>
          </a:prstGeom>
        </p:spPr>
      </p:pic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1987932"/>
            <a:ext cx="1514705" cy="1514705"/>
          </a:xfrm>
          <a:prstGeom prst="rect">
            <a:avLst/>
          </a:prstGeom>
        </p:spPr>
      </p:pic>
      <p:grpSp>
        <p:nvGrpSpPr>
          <p:cNvPr id="68" name="Groupe 67">
            <a:extLst>
              <a:ext uri="{FF2B5EF4-FFF2-40B4-BE49-F238E27FC236}">
                <a16:creationId xmlns:a16="http://schemas.microsoft.com/office/drawing/2014/main" id="{707AFBDD-70E6-65AF-9C25-06062CBC190E}"/>
              </a:ext>
            </a:extLst>
          </p:cNvPr>
          <p:cNvGrpSpPr/>
          <p:nvPr/>
        </p:nvGrpSpPr>
        <p:grpSpPr>
          <a:xfrm>
            <a:off x="3616960" y="3366399"/>
            <a:ext cx="5146197" cy="383405"/>
            <a:chOff x="3937225" y="3333509"/>
            <a:chExt cx="4294209" cy="688694"/>
          </a:xfrm>
        </p:grpSpPr>
        <p:sp>
          <p:nvSpPr>
            <p:cNvPr id="63" name="Forme libre : forme 62">
              <a:extLst>
                <a:ext uri="{FF2B5EF4-FFF2-40B4-BE49-F238E27FC236}">
                  <a16:creationId xmlns:a16="http://schemas.microsoft.com/office/drawing/2014/main" id="{546D2059-31A2-5426-4930-482037686840}"/>
                </a:ext>
              </a:extLst>
            </p:cNvPr>
            <p:cNvSpPr/>
            <p:nvPr/>
          </p:nvSpPr>
          <p:spPr>
            <a:xfrm>
              <a:off x="3937225" y="3333509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  <p:sp>
          <p:nvSpPr>
            <p:cNvPr id="65" name="Forme libre : forme 64">
              <a:extLst>
                <a:ext uri="{FF2B5EF4-FFF2-40B4-BE49-F238E27FC236}">
                  <a16:creationId xmlns:a16="http://schemas.microsoft.com/office/drawing/2014/main" id="{6DEF1FF2-B76D-BA2D-C755-402E649E79FC}"/>
                </a:ext>
              </a:extLst>
            </p:cNvPr>
            <p:cNvSpPr/>
            <p:nvPr/>
          </p:nvSpPr>
          <p:spPr>
            <a:xfrm flipH="1">
              <a:off x="6084329" y="3333509"/>
              <a:ext cx="2147105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</p:grpSp>
      <p:grpSp>
        <p:nvGrpSpPr>
          <p:cNvPr id="67" name="Groupe 66">
            <a:extLst>
              <a:ext uri="{FF2B5EF4-FFF2-40B4-BE49-F238E27FC236}">
                <a16:creationId xmlns:a16="http://schemas.microsoft.com/office/drawing/2014/main" id="{87D86E58-9D2A-3831-9DC6-943583735504}"/>
              </a:ext>
            </a:extLst>
          </p:cNvPr>
          <p:cNvGrpSpPr/>
          <p:nvPr/>
        </p:nvGrpSpPr>
        <p:grpSpPr>
          <a:xfrm>
            <a:off x="3616961" y="4471596"/>
            <a:ext cx="5146196" cy="383406"/>
            <a:chOff x="3937225" y="4636194"/>
            <a:chExt cx="4294208" cy="688695"/>
          </a:xfrm>
        </p:grpSpPr>
        <p:sp>
          <p:nvSpPr>
            <p:cNvPr id="64" name="Forme libre : forme 63">
              <a:extLst>
                <a:ext uri="{FF2B5EF4-FFF2-40B4-BE49-F238E27FC236}">
                  <a16:creationId xmlns:a16="http://schemas.microsoft.com/office/drawing/2014/main" id="{5F86EDAD-9440-14E0-85FB-438F2FEDAF6A}"/>
                </a:ext>
              </a:extLst>
            </p:cNvPr>
            <p:cNvSpPr/>
            <p:nvPr/>
          </p:nvSpPr>
          <p:spPr>
            <a:xfrm rot="10800000">
              <a:off x="6084329" y="4636194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 dirty="0">
                <a:solidFill>
                  <a:srgbClr val="FF0000"/>
                </a:solidFill>
              </a:endParaRPr>
            </a:p>
          </p:txBody>
        </p:sp>
        <p:sp>
          <p:nvSpPr>
            <p:cNvPr id="66" name="Forme libre : forme 65">
              <a:extLst>
                <a:ext uri="{FF2B5EF4-FFF2-40B4-BE49-F238E27FC236}">
                  <a16:creationId xmlns:a16="http://schemas.microsoft.com/office/drawing/2014/main" id="{FB6B0C62-307B-1C28-CE88-AA84BB596000}"/>
                </a:ext>
              </a:extLst>
            </p:cNvPr>
            <p:cNvSpPr/>
            <p:nvPr/>
          </p:nvSpPr>
          <p:spPr>
            <a:xfrm flipV="1">
              <a:off x="3937225" y="4636194"/>
              <a:ext cx="2147104" cy="688695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FF0000"/>
                </a:solidFill>
              </a:endParaRPr>
            </a:p>
          </p:txBody>
        </p: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657974" y="2887001"/>
            <a:ext cx="513153" cy="924944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05211"/>
              <a:gd name="connsiteY0" fmla="*/ 0 h 1154815"/>
              <a:gd name="connsiteX1" fmla="*/ 297035 w 305211"/>
              <a:gd name="connsiteY1" fmla="*/ 408444 h 1154815"/>
              <a:gd name="connsiteX2" fmla="*/ 144833 w 305211"/>
              <a:gd name="connsiteY2" fmla="*/ 1154815 h 1154815"/>
              <a:gd name="connsiteX0" fmla="*/ 0 w 331251"/>
              <a:gd name="connsiteY0" fmla="*/ 0 h 791043"/>
              <a:gd name="connsiteX1" fmla="*/ 297035 w 331251"/>
              <a:gd name="connsiteY1" fmla="*/ 408444 h 791043"/>
              <a:gd name="connsiteX2" fmla="*/ 249015 w 331251"/>
              <a:gd name="connsiteY2" fmla="*/ 791043 h 791043"/>
              <a:gd name="connsiteX0" fmla="*/ 0 w 307249"/>
              <a:gd name="connsiteY0" fmla="*/ 0 h 791043"/>
              <a:gd name="connsiteX1" fmla="*/ 297035 w 307249"/>
              <a:gd name="connsiteY1" fmla="*/ 408444 h 791043"/>
              <a:gd name="connsiteX2" fmla="*/ 249015 w 307249"/>
              <a:gd name="connsiteY2" fmla="*/ 791043 h 791043"/>
              <a:gd name="connsiteX0" fmla="*/ 0 w 308490"/>
              <a:gd name="connsiteY0" fmla="*/ 0 h 791043"/>
              <a:gd name="connsiteX1" fmla="*/ 297035 w 308490"/>
              <a:gd name="connsiteY1" fmla="*/ 408444 h 791043"/>
              <a:gd name="connsiteX2" fmla="*/ 249015 w 308490"/>
              <a:gd name="connsiteY2" fmla="*/ 791043 h 791043"/>
              <a:gd name="connsiteX0" fmla="*/ 0 w 300906"/>
              <a:gd name="connsiteY0" fmla="*/ 0 h 791043"/>
              <a:gd name="connsiteX1" fmla="*/ 297035 w 300906"/>
              <a:gd name="connsiteY1" fmla="*/ 408444 h 791043"/>
              <a:gd name="connsiteX2" fmla="*/ 249015 w 300906"/>
              <a:gd name="connsiteY2" fmla="*/ 791043 h 791043"/>
              <a:gd name="connsiteX0" fmla="*/ 0 w 299937"/>
              <a:gd name="connsiteY0" fmla="*/ 0 h 811712"/>
              <a:gd name="connsiteX1" fmla="*/ 297035 w 299937"/>
              <a:gd name="connsiteY1" fmla="*/ 408444 h 811712"/>
              <a:gd name="connsiteX2" fmla="*/ 237524 w 299937"/>
              <a:gd name="connsiteY2" fmla="*/ 811712 h 811712"/>
              <a:gd name="connsiteX0" fmla="*/ 0 w 299573"/>
              <a:gd name="connsiteY0" fmla="*/ 0 h 811712"/>
              <a:gd name="connsiteX1" fmla="*/ 297035 w 299573"/>
              <a:gd name="connsiteY1" fmla="*/ 408444 h 811712"/>
              <a:gd name="connsiteX2" fmla="*/ 237524 w 299573"/>
              <a:gd name="connsiteY2" fmla="*/ 811712 h 811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573" h="811712">
                <a:moveTo>
                  <a:pt x="0" y="0"/>
                </a:moveTo>
                <a:cubicBezTo>
                  <a:pt x="187864" y="149792"/>
                  <a:pt x="262110" y="226834"/>
                  <a:pt x="297035" y="408444"/>
                </a:cubicBezTo>
                <a:cubicBezTo>
                  <a:pt x="309765" y="619880"/>
                  <a:pt x="272231" y="671001"/>
                  <a:pt x="237524" y="811712"/>
                </a:cubicBezTo>
              </a:path>
            </a:pathLst>
          </a:custGeom>
          <a:noFill/>
          <a:ln w="254000" cmpd="sng">
            <a:solidFill>
              <a:schemeClr val="bg1"/>
            </a:solidFill>
          </a:ln>
          <a:effectLst>
            <a:glow rad="889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883160" y="3854449"/>
            <a:ext cx="533023" cy="12374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143 w 11143"/>
              <a:gd name="connsiteY0" fmla="*/ 10903 h 10903"/>
              <a:gd name="connsiteX1" fmla="*/ 0 w 11143"/>
              <a:gd name="connsiteY1" fmla="*/ 0 h 10903"/>
              <a:gd name="connsiteX0" fmla="*/ 11189 w 11189"/>
              <a:gd name="connsiteY0" fmla="*/ 10209 h 10209"/>
              <a:gd name="connsiteX1" fmla="*/ 0 w 11189"/>
              <a:gd name="connsiteY1" fmla="*/ 0 h 10209"/>
              <a:gd name="connsiteX0" fmla="*/ 11646 w 11646"/>
              <a:gd name="connsiteY0" fmla="*/ 2110 h 2110"/>
              <a:gd name="connsiteX1" fmla="*/ 0 w 11646"/>
              <a:gd name="connsiteY1" fmla="*/ 790 h 2110"/>
              <a:gd name="connsiteX0" fmla="*/ 10000 w 10000"/>
              <a:gd name="connsiteY0" fmla="*/ 12044 h 12044"/>
              <a:gd name="connsiteX1" fmla="*/ 0 w 10000"/>
              <a:gd name="connsiteY1" fmla="*/ 5788 h 12044"/>
              <a:gd name="connsiteX0" fmla="*/ 10000 w 10000"/>
              <a:gd name="connsiteY0" fmla="*/ 13019 h 13019"/>
              <a:gd name="connsiteX1" fmla="*/ 0 w 10000"/>
              <a:gd name="connsiteY1" fmla="*/ 6763 h 13019"/>
              <a:gd name="connsiteX0" fmla="*/ 10000 w 10000"/>
              <a:gd name="connsiteY0" fmla="*/ 14501 h 14501"/>
              <a:gd name="connsiteX1" fmla="*/ 0 w 10000"/>
              <a:gd name="connsiteY1" fmla="*/ 8245 h 14501"/>
              <a:gd name="connsiteX0" fmla="*/ 10000 w 10000"/>
              <a:gd name="connsiteY0" fmla="*/ 14208 h 14208"/>
              <a:gd name="connsiteX1" fmla="*/ 0 w 10000"/>
              <a:gd name="connsiteY1" fmla="*/ 7952 h 14208"/>
              <a:gd name="connsiteX0" fmla="*/ 10000 w 10000"/>
              <a:gd name="connsiteY0" fmla="*/ 9418 h 9418"/>
              <a:gd name="connsiteX1" fmla="*/ 0 w 10000"/>
              <a:gd name="connsiteY1" fmla="*/ 3162 h 9418"/>
              <a:gd name="connsiteX0" fmla="*/ 10255 w 10255"/>
              <a:gd name="connsiteY0" fmla="*/ 6552 h 10742"/>
              <a:gd name="connsiteX1" fmla="*/ 0 w 10255"/>
              <a:gd name="connsiteY1" fmla="*/ 10742 h 10742"/>
              <a:gd name="connsiteX0" fmla="*/ 10255 w 10255"/>
              <a:gd name="connsiteY0" fmla="*/ 0 h 4190"/>
              <a:gd name="connsiteX1" fmla="*/ 0 w 10255"/>
              <a:gd name="connsiteY1" fmla="*/ 4190 h 419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287 w 10287"/>
              <a:gd name="connsiteY0" fmla="*/ 0 h 17506"/>
              <a:gd name="connsiteX1" fmla="*/ 0 w 10287"/>
              <a:gd name="connsiteY1" fmla="*/ 17506 h 17506"/>
              <a:gd name="connsiteX0" fmla="*/ 10153 w 10153"/>
              <a:gd name="connsiteY0" fmla="*/ 9502 h 14477"/>
              <a:gd name="connsiteX1" fmla="*/ 0 w 10153"/>
              <a:gd name="connsiteY1" fmla="*/ 318 h 14477"/>
              <a:gd name="connsiteX0" fmla="*/ 10153 w 10153"/>
              <a:gd name="connsiteY0" fmla="*/ 17775 h 21886"/>
              <a:gd name="connsiteX1" fmla="*/ 0 w 10153"/>
              <a:gd name="connsiteY1" fmla="*/ 251 h 21886"/>
              <a:gd name="connsiteX0" fmla="*/ 10230 w 10230"/>
              <a:gd name="connsiteY0" fmla="*/ 31057 h 34275"/>
              <a:gd name="connsiteX1" fmla="*/ 0 w 10230"/>
              <a:gd name="connsiteY1" fmla="*/ 188 h 34275"/>
              <a:gd name="connsiteX0" fmla="*/ 10230 w 10230"/>
              <a:gd name="connsiteY0" fmla="*/ 31159 h 31159"/>
              <a:gd name="connsiteX1" fmla="*/ 0 w 10230"/>
              <a:gd name="connsiteY1" fmla="*/ 290 h 31159"/>
              <a:gd name="connsiteX0" fmla="*/ 10211 w 10211"/>
              <a:gd name="connsiteY0" fmla="*/ 24557 h 24557"/>
              <a:gd name="connsiteX1" fmla="*/ 0 w 10211"/>
              <a:gd name="connsiteY1" fmla="*/ 361 h 24557"/>
              <a:gd name="connsiteX0" fmla="*/ 10211 w 10211"/>
              <a:gd name="connsiteY0" fmla="*/ 24469 h 25235"/>
              <a:gd name="connsiteX1" fmla="*/ 0 w 10211"/>
              <a:gd name="connsiteY1" fmla="*/ 273 h 25235"/>
              <a:gd name="connsiteX0" fmla="*/ 10460 w 10460"/>
              <a:gd name="connsiteY0" fmla="*/ 0 h 2423"/>
              <a:gd name="connsiteX1" fmla="*/ 0 w 10460"/>
              <a:gd name="connsiteY1" fmla="*/ 1660 h 2423"/>
              <a:gd name="connsiteX0" fmla="*/ 10384 w 10384"/>
              <a:gd name="connsiteY0" fmla="*/ 0 h 75699"/>
              <a:gd name="connsiteX1" fmla="*/ 0 w 10384"/>
              <a:gd name="connsiteY1" fmla="*/ 75699 h 75699"/>
              <a:gd name="connsiteX0" fmla="*/ 10384 w 10384"/>
              <a:gd name="connsiteY0" fmla="*/ 0 h 30950"/>
              <a:gd name="connsiteX1" fmla="*/ 0 w 10384"/>
              <a:gd name="connsiteY1" fmla="*/ 30950 h 30950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38" h="44719">
                <a:moveTo>
                  <a:pt x="10238" y="0"/>
                </a:moveTo>
                <a:cubicBezTo>
                  <a:pt x="6423" y="5099"/>
                  <a:pt x="3715" y="26277"/>
                  <a:pt x="0" y="44719"/>
                </a:cubicBezTo>
              </a:path>
            </a:pathLst>
          </a:custGeom>
          <a:noFill/>
          <a:ln w="1905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84BA9A5A-1999-2344-9C2D-1876EE718C32}"/>
              </a:ext>
            </a:extLst>
          </p:cNvPr>
          <p:cNvSpPr/>
          <p:nvPr/>
        </p:nvSpPr>
        <p:spPr>
          <a:xfrm>
            <a:off x="6558902" y="2621523"/>
            <a:ext cx="127809" cy="466532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415 w 11415"/>
              <a:gd name="connsiteY0" fmla="*/ 1285 h 7676"/>
              <a:gd name="connsiteX1" fmla="*/ 0 w 11415"/>
              <a:gd name="connsiteY1" fmla="*/ 7118 h 7676"/>
              <a:gd name="connsiteX0" fmla="*/ 10000 w 10000"/>
              <a:gd name="connsiteY0" fmla="*/ 0 h 10134"/>
              <a:gd name="connsiteX1" fmla="*/ 0 w 10000"/>
              <a:gd name="connsiteY1" fmla="*/ 7599 h 10134"/>
              <a:gd name="connsiteX0" fmla="*/ 5884 w 5884"/>
              <a:gd name="connsiteY0" fmla="*/ 0 h 22740"/>
              <a:gd name="connsiteX1" fmla="*/ 0 w 5884"/>
              <a:gd name="connsiteY1" fmla="*/ 21893 h 22740"/>
              <a:gd name="connsiteX0" fmla="*/ 10000 w 10000"/>
              <a:gd name="connsiteY0" fmla="*/ 0 h 9628"/>
              <a:gd name="connsiteX1" fmla="*/ 0 w 10000"/>
              <a:gd name="connsiteY1" fmla="*/ 9628 h 9628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1391 w 11391"/>
              <a:gd name="connsiteY0" fmla="*/ 0 h 11736"/>
              <a:gd name="connsiteX1" fmla="*/ 0 w 11391"/>
              <a:gd name="connsiteY1" fmla="*/ 11736 h 11736"/>
              <a:gd name="connsiteX0" fmla="*/ 11110 w 11110"/>
              <a:gd name="connsiteY0" fmla="*/ 0 h 12783"/>
              <a:gd name="connsiteX1" fmla="*/ 0 w 11110"/>
              <a:gd name="connsiteY1" fmla="*/ 12783 h 12783"/>
              <a:gd name="connsiteX0" fmla="*/ 7523 w 7523"/>
              <a:gd name="connsiteY0" fmla="*/ 0 h 24190"/>
              <a:gd name="connsiteX1" fmla="*/ 0 w 7523"/>
              <a:gd name="connsiteY1" fmla="*/ 24190 h 24190"/>
              <a:gd name="connsiteX0" fmla="*/ 11930 w 11930"/>
              <a:gd name="connsiteY0" fmla="*/ 0 h 5554"/>
              <a:gd name="connsiteX1" fmla="*/ 0 w 11930"/>
              <a:gd name="connsiteY1" fmla="*/ 5554 h 5554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7431 w 7431"/>
              <a:gd name="connsiteY0" fmla="*/ 0 h 12547"/>
              <a:gd name="connsiteX1" fmla="*/ 0 w 7431"/>
              <a:gd name="connsiteY1" fmla="*/ 12547 h 12547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6927 w 6927"/>
              <a:gd name="connsiteY0" fmla="*/ 0 h 10725"/>
              <a:gd name="connsiteX1" fmla="*/ 0 w 6927"/>
              <a:gd name="connsiteY1" fmla="*/ 10725 h 10725"/>
              <a:gd name="connsiteX0" fmla="*/ 12403 w 12403"/>
              <a:gd name="connsiteY0" fmla="*/ 0 h 11037"/>
              <a:gd name="connsiteX1" fmla="*/ 0 w 12403"/>
              <a:gd name="connsiteY1" fmla="*/ 11037 h 11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403" h="11037">
                <a:moveTo>
                  <a:pt x="12403" y="0"/>
                </a:moveTo>
                <a:cubicBezTo>
                  <a:pt x="11724" y="3978"/>
                  <a:pt x="2225" y="8391"/>
                  <a:pt x="0" y="11037"/>
                </a:cubicBezTo>
              </a:path>
            </a:pathLst>
          </a:custGeom>
          <a:noFill/>
          <a:ln w="1270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5607E4D9-A741-4529-A02E-C753083F40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80678" y="3883542"/>
            <a:ext cx="476006" cy="39938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FFEB7B7D-1463-9B26-6C06-96D51CADD2D3}"/>
              </a:ext>
            </a:extLst>
          </p:cNvPr>
          <p:cNvSpPr txBox="1"/>
          <p:nvPr/>
        </p:nvSpPr>
        <p:spPr>
          <a:xfrm>
            <a:off x="6558902" y="2036007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rgbClr val="C00000"/>
                </a:solidFill>
              </a:rPr>
              <a:t>?</a:t>
            </a:r>
            <a:endParaRPr lang="fr-FR" sz="2800" b="1" dirty="0">
              <a:solidFill>
                <a:srgbClr val="C00000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06CFD8C-F8DF-E16E-E366-AA32A5EA7E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88794" y="3934959"/>
            <a:ext cx="296546" cy="296546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4A3F6892-A7FE-D3C3-9F2D-C16D5E3773D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79167" y="3854449"/>
            <a:ext cx="288532" cy="447416"/>
          </a:xfrm>
          <a:prstGeom prst="rect">
            <a:avLst/>
          </a:prstGeom>
        </p:spPr>
      </p:pic>
      <p:sp>
        <p:nvSpPr>
          <p:cNvPr id="22" name="Titre 21">
            <a:extLst>
              <a:ext uri="{FF2B5EF4-FFF2-40B4-BE49-F238E27FC236}">
                <a16:creationId xmlns:a16="http://schemas.microsoft.com/office/drawing/2014/main" id="{9CD7FB9A-26E0-1F43-CD7B-B81EE1AEE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sz="4000" i="1" dirty="0"/>
              <a:t>Envoyer un message sans connexion sécurisée:</a:t>
            </a:r>
            <a:br>
              <a:rPr lang="fr-FR" sz="4400" i="1" dirty="0"/>
            </a:br>
            <a:r>
              <a:rPr lang="fr-FR" sz="5400" b="1" dirty="0">
                <a:solidFill>
                  <a:schemeClr val="bg1">
                    <a:lumMod val="50000"/>
                  </a:schemeClr>
                </a:solidFill>
              </a:rPr>
              <a:t>Solution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68692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4.07407E-6 L -0.43515 0.0006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797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7 L 0.42031 -0.00185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16" y="-93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596BBD-EF60-FAD0-692E-A68A60224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sz="4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Envoyer un message sans connexion sécurisée:</a:t>
            </a:r>
            <a:br>
              <a:rPr lang="fr-FR" sz="4400" i="1" dirty="0"/>
            </a:br>
            <a:r>
              <a:rPr lang="fr-FR" sz="5400" b="1" dirty="0"/>
              <a:t>Synthèse</a:t>
            </a:r>
            <a:endParaRPr lang="fr-FR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80EAE657-5C9A-E243-0D86-B98E0035D2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061" y="1825625"/>
            <a:ext cx="6667877" cy="4351338"/>
          </a:xfrm>
        </p:spPr>
      </p:pic>
    </p:spTree>
    <p:extLst>
      <p:ext uri="{BB962C8B-B14F-4D97-AF65-F5344CB8AC3E}">
        <p14:creationId xmlns:p14="http://schemas.microsoft.com/office/powerpoint/2010/main" val="2661284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4788B1C-652B-33B9-5968-ACB8F25830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les équations?</a:t>
            </a:r>
          </a:p>
        </p:txBody>
      </p:sp>
    </p:spTree>
    <p:extLst>
      <p:ext uri="{BB962C8B-B14F-4D97-AF65-F5344CB8AC3E}">
        <p14:creationId xmlns:p14="http://schemas.microsoft.com/office/powerpoint/2010/main" val="1318748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88D97C-8FE2-70BC-3E29-BFB47E75E6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0898E81-E45F-B7FE-C8AF-81221336E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9854" y="0"/>
            <a:ext cx="5692292" cy="6858000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54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les protocoles sécurisés?</a:t>
            </a:r>
          </a:p>
        </p:txBody>
      </p:sp>
    </p:spTree>
    <p:extLst>
      <p:ext uri="{BB962C8B-B14F-4D97-AF65-F5344CB8AC3E}">
        <p14:creationId xmlns:p14="http://schemas.microsoft.com/office/powerpoint/2010/main" val="3022374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, éléments, plusieurs&#10;&#10;Description générée automatiquement">
            <a:extLst>
              <a:ext uri="{FF2B5EF4-FFF2-40B4-BE49-F238E27FC236}">
                <a16:creationId xmlns:a16="http://schemas.microsoft.com/office/drawing/2014/main" id="{BBE5EC89-C26B-D46B-BC56-352E5D7458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0" r="10346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l’argent?</a:t>
            </a:r>
          </a:p>
        </p:txBody>
      </p:sp>
    </p:spTree>
    <p:extLst>
      <p:ext uri="{BB962C8B-B14F-4D97-AF65-F5344CB8AC3E}">
        <p14:creationId xmlns:p14="http://schemas.microsoft.com/office/powerpoint/2010/main" val="1489916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rrain, extérieur, colonnade&#10;&#10;Description générée automatiquement">
            <a:extLst>
              <a:ext uri="{FF2B5EF4-FFF2-40B4-BE49-F238E27FC236}">
                <a16:creationId xmlns:a16="http://schemas.microsoft.com/office/drawing/2014/main" id="{F1556CA3-FEB4-069E-50E2-C5D681454B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Toulouse?</a:t>
            </a:r>
          </a:p>
        </p:txBody>
      </p:sp>
    </p:spTree>
    <p:extLst>
      <p:ext uri="{BB962C8B-B14F-4D97-AF65-F5344CB8AC3E}">
        <p14:creationId xmlns:p14="http://schemas.microsoft.com/office/powerpoint/2010/main" val="3221849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1D76D3CE-724C-57F7-99AE-B07727C73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/>
              <a:t>Comment faire passer un message secret…</a:t>
            </a:r>
            <a:br>
              <a:rPr lang="fr-FR" b="1" dirty="0"/>
            </a:br>
            <a:r>
              <a:rPr lang="fr-FR" b="1" dirty="0"/>
              <a:t>… avec un haut-parleur?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2E6AE29E-E2D6-1A14-3083-559229F4A4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5108" y="1850746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2061001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rapèze 2">
            <a:extLst>
              <a:ext uri="{FF2B5EF4-FFF2-40B4-BE49-F238E27FC236}">
                <a16:creationId xmlns:a16="http://schemas.microsoft.com/office/drawing/2014/main" id="{5279F188-C7CC-8789-8EF9-BE8CA6B1F339}"/>
              </a:ext>
            </a:extLst>
          </p:cNvPr>
          <p:cNvSpPr/>
          <p:nvPr/>
        </p:nvSpPr>
        <p:spPr>
          <a:xfrm>
            <a:off x="1744593" y="2674764"/>
            <a:ext cx="4505736" cy="1531620"/>
          </a:xfrm>
          <a:prstGeom prst="trapezoid">
            <a:avLst>
              <a:gd name="adj" fmla="val 57756"/>
            </a:avLst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rapèze 3">
            <a:extLst>
              <a:ext uri="{FF2B5EF4-FFF2-40B4-BE49-F238E27FC236}">
                <a16:creationId xmlns:a16="http://schemas.microsoft.com/office/drawing/2014/main" id="{B4A07FF5-11EB-E190-0DE5-B1E31581128E}"/>
              </a:ext>
            </a:extLst>
          </p:cNvPr>
          <p:cNvSpPr/>
          <p:nvPr/>
        </p:nvSpPr>
        <p:spPr>
          <a:xfrm>
            <a:off x="441960" y="4695056"/>
            <a:ext cx="7101840" cy="1733550"/>
          </a:xfrm>
          <a:prstGeom prst="trapezoid">
            <a:avLst>
              <a:gd name="adj" fmla="val 58626"/>
            </a:avLst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riangle isocèle 4">
            <a:extLst>
              <a:ext uri="{FF2B5EF4-FFF2-40B4-BE49-F238E27FC236}">
                <a16:creationId xmlns:a16="http://schemas.microsoft.com/office/drawing/2014/main" id="{72AF7891-C9E8-AB5D-E078-645D3666D636}"/>
              </a:ext>
            </a:extLst>
          </p:cNvPr>
          <p:cNvSpPr/>
          <p:nvPr/>
        </p:nvSpPr>
        <p:spPr>
          <a:xfrm>
            <a:off x="2911033" y="312516"/>
            <a:ext cx="2176040" cy="1873576"/>
          </a:xfrm>
          <a:prstGeom prst="triangle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57C371A-96DA-F938-D01C-473E0CDFBA90}"/>
              </a:ext>
            </a:extLst>
          </p:cNvPr>
          <p:cNvSpPr txBox="1"/>
          <p:nvPr/>
        </p:nvSpPr>
        <p:spPr>
          <a:xfrm>
            <a:off x="3704474" y="869492"/>
            <a:ext cx="293926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     RSA</a:t>
            </a:r>
            <a:endParaRPr lang="fr-FR" sz="2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B33EFEE-D617-357A-1FB5-5EBC075685E6}"/>
              </a:ext>
            </a:extLst>
          </p:cNvPr>
          <p:cNvSpPr txBox="1"/>
          <p:nvPr/>
        </p:nvSpPr>
        <p:spPr>
          <a:xfrm>
            <a:off x="3704474" y="2831269"/>
            <a:ext cx="607531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           Encodage</a:t>
            </a:r>
            <a:endParaRPr lang="fr-FR" sz="3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E66E88B-51DB-035C-8FF7-866ACB4E8F74}"/>
              </a:ext>
            </a:extLst>
          </p:cNvPr>
          <p:cNvSpPr txBox="1"/>
          <p:nvPr/>
        </p:nvSpPr>
        <p:spPr>
          <a:xfrm>
            <a:off x="3704474" y="5007833"/>
            <a:ext cx="811953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                  Alice &amp; Bob</a:t>
            </a:r>
          </a:p>
        </p:txBody>
      </p:sp>
    </p:spTree>
    <p:extLst>
      <p:ext uri="{BB962C8B-B14F-4D97-AF65-F5344CB8AC3E}">
        <p14:creationId xmlns:p14="http://schemas.microsoft.com/office/powerpoint/2010/main" val="1674414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0EA00"/>
                                      </p:to>
                                    </p:animClr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0EA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03940DC-B7CE-F426-30C0-654000CCD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12191997" cy="6857999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787151FB-2BEF-3526-5FE3-BCC773AF9F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520495">
            <a:off x="716407" y="497138"/>
            <a:ext cx="1402949" cy="1352443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A29EE7D8-BE25-9A1E-6F3B-90C3862025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520495">
            <a:off x="715012" y="497138"/>
            <a:ext cx="1402949" cy="1352443"/>
          </a:xfrm>
          <a:prstGeom prst="rect">
            <a:avLst/>
          </a:prstGeom>
        </p:spPr>
      </p:pic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265F7E93-E2F0-C97E-5D55-417CBA1A4F8C}"/>
              </a:ext>
            </a:extLst>
          </p:cNvPr>
          <p:cNvCxnSpPr>
            <a:cxnSpLocks/>
          </p:cNvCxnSpPr>
          <p:nvPr/>
        </p:nvCxnSpPr>
        <p:spPr>
          <a:xfrm rot="17163022" flipH="1">
            <a:off x="1549027" y="1638886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C9455344-E8E8-9E92-0ECE-ED3F66E396BE}"/>
              </a:ext>
            </a:extLst>
          </p:cNvPr>
          <p:cNvCxnSpPr>
            <a:cxnSpLocks/>
          </p:cNvCxnSpPr>
          <p:nvPr/>
        </p:nvCxnSpPr>
        <p:spPr>
          <a:xfrm rot="17163022" flipH="1">
            <a:off x="1681469" y="1637872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C8CAF81C-5AB3-636E-F617-D77E1228479E}"/>
              </a:ext>
            </a:extLst>
          </p:cNvPr>
          <p:cNvCxnSpPr>
            <a:cxnSpLocks/>
          </p:cNvCxnSpPr>
          <p:nvPr/>
        </p:nvCxnSpPr>
        <p:spPr>
          <a:xfrm rot="17163022" flipH="1">
            <a:off x="1839311" y="1515568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DCB5296A-E305-895D-8C0A-14714336E228}"/>
              </a:ext>
            </a:extLst>
          </p:cNvPr>
          <p:cNvCxnSpPr>
            <a:cxnSpLocks/>
          </p:cNvCxnSpPr>
          <p:nvPr/>
        </p:nvCxnSpPr>
        <p:spPr>
          <a:xfrm rot="17163022" flipH="1">
            <a:off x="1869538" y="1391305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5FC2B7A1-5663-E831-3277-CBAD7E00FEF2}"/>
              </a:ext>
            </a:extLst>
          </p:cNvPr>
          <p:cNvCxnSpPr>
            <a:cxnSpLocks/>
          </p:cNvCxnSpPr>
          <p:nvPr/>
        </p:nvCxnSpPr>
        <p:spPr>
          <a:xfrm rot="17163022" flipH="1">
            <a:off x="1770373" y="1585335"/>
            <a:ext cx="154059" cy="215668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Accolade fermante 26">
            <a:extLst>
              <a:ext uri="{FF2B5EF4-FFF2-40B4-BE49-F238E27FC236}">
                <a16:creationId xmlns:a16="http://schemas.microsoft.com/office/drawing/2014/main" id="{9E616FB4-142A-A07C-C380-153A1F06C551}"/>
              </a:ext>
            </a:extLst>
          </p:cNvPr>
          <p:cNvSpPr/>
          <p:nvPr/>
        </p:nvSpPr>
        <p:spPr>
          <a:xfrm>
            <a:off x="8379588" y="408899"/>
            <a:ext cx="469257" cy="2910840"/>
          </a:xfrm>
          <a:prstGeom prst="rightBrace">
            <a:avLst/>
          </a:prstGeom>
          <a:ln w="508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28" name="Accolade fermante 27">
            <a:extLst>
              <a:ext uri="{FF2B5EF4-FFF2-40B4-BE49-F238E27FC236}">
                <a16:creationId xmlns:a16="http://schemas.microsoft.com/office/drawing/2014/main" id="{3C77989A-ABAF-6527-E9C6-6B53BE72B362}"/>
              </a:ext>
            </a:extLst>
          </p:cNvPr>
          <p:cNvSpPr/>
          <p:nvPr/>
        </p:nvSpPr>
        <p:spPr>
          <a:xfrm>
            <a:off x="8379588" y="3538261"/>
            <a:ext cx="510540" cy="2910840"/>
          </a:xfrm>
          <a:prstGeom prst="rightBrace">
            <a:avLst/>
          </a:prstGeom>
          <a:ln w="508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26DDDD20-E3FA-CF01-CFC6-9D167C68141F}"/>
              </a:ext>
            </a:extLst>
          </p:cNvPr>
          <p:cNvSpPr txBox="1"/>
          <p:nvPr/>
        </p:nvSpPr>
        <p:spPr>
          <a:xfrm>
            <a:off x="9082267" y="4701293"/>
            <a:ext cx="20988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r>
              <a:rPr lang="fr-FR" sz="3200" b="1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ère</a:t>
            </a:r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Partie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139794F0-F297-9FFD-D4D2-CA649E72A603}"/>
              </a:ext>
            </a:extLst>
          </p:cNvPr>
          <p:cNvSpPr txBox="1"/>
          <p:nvPr/>
        </p:nvSpPr>
        <p:spPr>
          <a:xfrm>
            <a:off x="9082267" y="1571931"/>
            <a:ext cx="20988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r>
              <a:rPr lang="fr-FR" sz="3200" b="1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ème</a:t>
            </a:r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Partie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D0E2BE3-E652-FCAD-7AA5-4EF99CAAFA63}"/>
              </a:ext>
            </a:extLst>
          </p:cNvPr>
          <p:cNvSpPr txBox="1"/>
          <p:nvPr/>
        </p:nvSpPr>
        <p:spPr>
          <a:xfrm>
            <a:off x="2885166" y="1262693"/>
            <a:ext cx="255390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3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	ElGamal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3A8B1D7-4211-982D-FFCA-3338F5EEC9BC}"/>
              </a:ext>
            </a:extLst>
          </p:cNvPr>
          <p:cNvSpPr txBox="1"/>
          <p:nvPr/>
        </p:nvSpPr>
        <p:spPr>
          <a:xfrm>
            <a:off x="2885166" y="441839"/>
            <a:ext cx="447744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3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	Courbes Elliptiques</a:t>
            </a:r>
          </a:p>
        </p:txBody>
      </p:sp>
    </p:spTree>
    <p:extLst>
      <p:ext uri="{BB962C8B-B14F-4D97-AF65-F5344CB8AC3E}">
        <p14:creationId xmlns:p14="http://schemas.microsoft.com/office/powerpoint/2010/main" val="1839252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6185 0.25787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99" y="128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250"/>
                            </p:stCondLst>
                            <p:childTnLst>
                              <p:par>
                                <p:cTn id="46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750"/>
                            </p:stCondLst>
                            <p:childTnLst>
                              <p:par>
                                <p:cTn id="50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6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80008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/>
      <p:bldP spid="30" grpId="0"/>
      <p:bldP spid="2" grpId="0"/>
      <p:bldP spid="2" grpId="1"/>
      <p:bldP spid="4" grpId="0"/>
      <p:bldP spid="4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46ECB2-26CF-2B65-8061-00FAB588E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Niveau 1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63703E3-BD81-1E06-FB0D-D40AD56DA0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Analogie du cadenas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C71ADCA-BD52-9C6A-D829-1B3815AF0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0"/>
            <a:ext cx="6096000" cy="3978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19613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133</Words>
  <Application>Microsoft Office PowerPoint</Application>
  <PresentationFormat>Grand écran</PresentationFormat>
  <Paragraphs>40</Paragraphs>
  <Slides>15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Thème Office</vt:lpstr>
      <vt:lpstr>Cryptographie Asymétrique</vt:lpstr>
      <vt:lpstr>Aimez-vous les équations?</vt:lpstr>
      <vt:lpstr>Aimez-vous les protocoles sécurisés?</vt:lpstr>
      <vt:lpstr>Aimez-vous l’argent?</vt:lpstr>
      <vt:lpstr>Aimez-vous Toulouse?</vt:lpstr>
      <vt:lpstr>Comment faire passer un message secret… … avec un haut-parleur?</vt:lpstr>
      <vt:lpstr>Présentation PowerPoint</vt:lpstr>
      <vt:lpstr>Présentation PowerPoint</vt:lpstr>
      <vt:lpstr>Niveau 1</vt:lpstr>
      <vt:lpstr>Envoyer un message sans connexion sécurisée</vt:lpstr>
      <vt:lpstr>Présentation PowerPoint</vt:lpstr>
      <vt:lpstr>Envoyer un message sans connexion sécurisée: Intuition</vt:lpstr>
      <vt:lpstr>Envoyer un message sans connexion sécurisée: Réalité</vt:lpstr>
      <vt:lpstr>Envoyer un message sans connexion sécurisée: Solution</vt:lpstr>
      <vt:lpstr>Envoyer un message sans connexion sécurisée: Synthèse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Cryptographie Asymétrique</dc:title>
  <dc:creator>Paul Dubois</dc:creator>
  <cp:lastModifiedBy>Paul Dubois</cp:lastModifiedBy>
  <cp:revision>9</cp:revision>
  <dcterms:created xsi:type="dcterms:W3CDTF">2022-09-12T12:45:36Z</dcterms:created>
  <dcterms:modified xsi:type="dcterms:W3CDTF">2022-09-15T00:38:31Z</dcterms:modified>
</cp:coreProperties>
</file>

<file path=docProps/thumbnail.jpeg>
</file>